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69" r:id="rId1"/>
  </p:sldMasterIdLst>
  <p:notesMasterIdLst>
    <p:notesMasterId r:id="rId9"/>
  </p:notesMasterIdLst>
  <p:sldIdLst>
    <p:sldId id="264" r:id="rId2"/>
    <p:sldId id="265" r:id="rId3"/>
    <p:sldId id="260" r:id="rId4"/>
    <p:sldId id="266" r:id="rId5"/>
    <p:sldId id="267" r:id="rId6"/>
    <p:sldId id="258"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9EB7A-A696-4761-BC18-5FB88C0C124E}" v="23" dt="2023-06-28T21:19:21.679"/>
    <p1510:client id="{3EB97F80-B57F-4FAF-974B-903A98C94311}" v="124" dt="2023-06-28T21:41:24.006"/>
    <p1510:client id="{3F176844-3B68-4B6B-ACAB-8204B6FF8970}" v="29" dt="2023-06-29T18:53:07.523"/>
    <p1510:client id="{633BCF3F-FCBA-D844-B018-8CDC6592D677}" v="205" dt="2023-06-29T19:07:21.089"/>
    <p1510:client id="{A6AED072-3CD2-4ECE-AD58-C20D6D9BBE7C}" v="163" dt="2023-06-29T14:02:52.956"/>
    <p1510:client id="{AE03866F-B064-4906-B99D-3ADA2E8618C7}" v="6" dt="2023-06-28T21:10:16.717"/>
    <p1510:client id="{B01A6862-F78E-47A2-AF6A-7E64CC14EDA5}" v="60" dt="2023-06-28T21:16:00.179"/>
    <p1510:client id="{B6F7A511-AC9D-4202-AABC-F7A34BB85EE9}" v="42" dt="2023-06-29T19:42:33.512"/>
    <p1510:client id="{BB59FAED-C567-4DA9-99CA-F467F7CEF507}" v="7" dt="2023-06-29T18:48:59.783"/>
    <p1510:client id="{D094DAD6-7576-4868-A152-1CA797DB243C}" v="354" dt="2023-06-29T14:21:25.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1623C-3364-0E49-84DA-A2D384AE17BD}" type="doc">
      <dgm:prSet loTypeId="urn:microsoft.com/office/officeart/2005/8/layout/hChevron3" loCatId="" qsTypeId="urn:microsoft.com/office/officeart/2005/8/quickstyle/simple3" qsCatId="simple" csTypeId="urn:microsoft.com/office/officeart/2005/8/colors/accent2_3" csCatId="accent2" phldr="1"/>
      <dgm:spPr/>
    </dgm:pt>
    <dgm:pt modelId="{5190585E-531E-BF49-AE4F-B7D76E94C8BA}">
      <dgm:prSet phldrT="[Text]"/>
      <dgm:spPr/>
      <dgm:t>
        <a:bodyPr/>
        <a:lstStyle/>
        <a:p>
          <a:r>
            <a:rPr lang="en-US"/>
            <a:t>Making Gen AI Agent Zero an interactive bot</a:t>
          </a:r>
        </a:p>
      </dgm:t>
    </dgm:pt>
    <dgm:pt modelId="{A7ED429E-DFE5-7047-A91A-4E1ACBDC8D36}" type="parTrans" cxnId="{3A827857-0131-F549-878D-EDCDF6D122DE}">
      <dgm:prSet/>
      <dgm:spPr/>
      <dgm:t>
        <a:bodyPr/>
        <a:lstStyle/>
        <a:p>
          <a:endParaRPr lang="en-US"/>
        </a:p>
      </dgm:t>
    </dgm:pt>
    <dgm:pt modelId="{987B47C0-D63A-F44E-801C-322C7F7CDD89}" type="sibTrans" cxnId="{3A827857-0131-F549-878D-EDCDF6D122DE}">
      <dgm:prSet/>
      <dgm:spPr/>
      <dgm:t>
        <a:bodyPr/>
        <a:lstStyle/>
        <a:p>
          <a:endParaRPr lang="en-US"/>
        </a:p>
      </dgm:t>
    </dgm:pt>
    <dgm:pt modelId="{039252F0-AD9A-634C-9240-F7295024402B}">
      <dgm:prSet phldrT="[Text]"/>
      <dgm:spPr/>
      <dgm:t>
        <a:bodyPr/>
        <a:lstStyle/>
        <a:p>
          <a:r>
            <a:rPr lang="en-US"/>
            <a:t>Including Work Notes/Additional Comments fields from the incident</a:t>
          </a:r>
        </a:p>
      </dgm:t>
    </dgm:pt>
    <dgm:pt modelId="{73C37234-F8E0-3845-856C-49A36CB4A0A9}" type="parTrans" cxnId="{3A5D5AEF-1352-EB4D-9EA1-FFA770327152}">
      <dgm:prSet/>
      <dgm:spPr/>
      <dgm:t>
        <a:bodyPr/>
        <a:lstStyle/>
        <a:p>
          <a:endParaRPr lang="en-US"/>
        </a:p>
      </dgm:t>
    </dgm:pt>
    <dgm:pt modelId="{17E7C9F6-6CB4-0545-9DC3-7098E50B1F68}" type="sibTrans" cxnId="{3A5D5AEF-1352-EB4D-9EA1-FFA770327152}">
      <dgm:prSet/>
      <dgm:spPr/>
      <dgm:t>
        <a:bodyPr/>
        <a:lstStyle/>
        <a:p>
          <a:endParaRPr lang="en-US"/>
        </a:p>
      </dgm:t>
    </dgm:pt>
    <dgm:pt modelId="{1AA35168-ECB6-A54F-9B30-5FBE23151B47}">
      <dgm:prSet phldrT="[Text]"/>
      <dgm:spPr/>
      <dgm:t>
        <a:bodyPr/>
        <a:lstStyle/>
        <a:p>
          <a:r>
            <a:rPr lang="en-US"/>
            <a:t>Getting access to dev instance and Gen AI spoke to finish implementation</a:t>
          </a:r>
        </a:p>
      </dgm:t>
    </dgm:pt>
    <dgm:pt modelId="{9DBD39A7-8842-D144-9D1C-D05EDBB158C0}" type="parTrans" cxnId="{624F33CA-593F-6945-9F30-5B163F1BA4EB}">
      <dgm:prSet/>
      <dgm:spPr/>
      <dgm:t>
        <a:bodyPr/>
        <a:lstStyle/>
        <a:p>
          <a:endParaRPr lang="en-US"/>
        </a:p>
      </dgm:t>
    </dgm:pt>
    <dgm:pt modelId="{58E41B8E-805A-2C46-B81F-75CDF7B3A455}" type="sibTrans" cxnId="{624F33CA-593F-6945-9F30-5B163F1BA4EB}">
      <dgm:prSet/>
      <dgm:spPr/>
      <dgm:t>
        <a:bodyPr/>
        <a:lstStyle/>
        <a:p>
          <a:endParaRPr lang="en-US"/>
        </a:p>
      </dgm:t>
    </dgm:pt>
    <dgm:pt modelId="{0C99654E-6D2B-4648-8835-B17ED8121FC8}" type="pres">
      <dgm:prSet presAssocID="{F2A1623C-3364-0E49-84DA-A2D384AE17BD}" presName="Name0" presStyleCnt="0">
        <dgm:presLayoutVars>
          <dgm:dir/>
          <dgm:resizeHandles val="exact"/>
        </dgm:presLayoutVars>
      </dgm:prSet>
      <dgm:spPr/>
    </dgm:pt>
    <dgm:pt modelId="{9ED58D1F-F3E5-B04E-BB5D-BE13F4C8E4A4}" type="pres">
      <dgm:prSet presAssocID="{5190585E-531E-BF49-AE4F-B7D76E94C8BA}" presName="parTxOnly" presStyleLbl="node1" presStyleIdx="0" presStyleCnt="3">
        <dgm:presLayoutVars>
          <dgm:bulletEnabled val="1"/>
        </dgm:presLayoutVars>
      </dgm:prSet>
      <dgm:spPr/>
    </dgm:pt>
    <dgm:pt modelId="{4183EC8A-0287-9D45-BB39-65A5F71F678F}" type="pres">
      <dgm:prSet presAssocID="{987B47C0-D63A-F44E-801C-322C7F7CDD89}" presName="parSpace" presStyleCnt="0"/>
      <dgm:spPr/>
    </dgm:pt>
    <dgm:pt modelId="{48899158-2FBD-6140-BD3D-3DF8795CF9D8}" type="pres">
      <dgm:prSet presAssocID="{039252F0-AD9A-634C-9240-F7295024402B}" presName="parTxOnly" presStyleLbl="node1" presStyleIdx="1" presStyleCnt="3">
        <dgm:presLayoutVars>
          <dgm:bulletEnabled val="1"/>
        </dgm:presLayoutVars>
      </dgm:prSet>
      <dgm:spPr/>
    </dgm:pt>
    <dgm:pt modelId="{1435C32A-934E-5649-82C6-EF7DF223DE24}" type="pres">
      <dgm:prSet presAssocID="{17E7C9F6-6CB4-0545-9DC3-7098E50B1F68}" presName="parSpace" presStyleCnt="0"/>
      <dgm:spPr/>
    </dgm:pt>
    <dgm:pt modelId="{CF9F4DE5-8E58-2446-A9BB-A5193BEFD7AF}" type="pres">
      <dgm:prSet presAssocID="{1AA35168-ECB6-A54F-9B30-5FBE23151B47}" presName="parTxOnly" presStyleLbl="node1" presStyleIdx="2" presStyleCnt="3">
        <dgm:presLayoutVars>
          <dgm:bulletEnabled val="1"/>
        </dgm:presLayoutVars>
      </dgm:prSet>
      <dgm:spPr/>
    </dgm:pt>
  </dgm:ptLst>
  <dgm:cxnLst>
    <dgm:cxn modelId="{5F545207-B3AE-3445-9C96-3F2FE557E0A2}" type="presOf" srcId="{1AA35168-ECB6-A54F-9B30-5FBE23151B47}" destId="{CF9F4DE5-8E58-2446-A9BB-A5193BEFD7AF}" srcOrd="0" destOrd="0" presId="urn:microsoft.com/office/officeart/2005/8/layout/hChevron3"/>
    <dgm:cxn modelId="{FE23AA66-58C4-4846-A47C-B3D1C676BAC0}" type="presOf" srcId="{F2A1623C-3364-0E49-84DA-A2D384AE17BD}" destId="{0C99654E-6D2B-4648-8835-B17ED8121FC8}" srcOrd="0" destOrd="0" presId="urn:microsoft.com/office/officeart/2005/8/layout/hChevron3"/>
    <dgm:cxn modelId="{50D0A84B-35CC-6E44-9260-F8284AFF6B9B}" type="presOf" srcId="{039252F0-AD9A-634C-9240-F7295024402B}" destId="{48899158-2FBD-6140-BD3D-3DF8795CF9D8}" srcOrd="0" destOrd="0" presId="urn:microsoft.com/office/officeart/2005/8/layout/hChevron3"/>
    <dgm:cxn modelId="{3A827857-0131-F549-878D-EDCDF6D122DE}" srcId="{F2A1623C-3364-0E49-84DA-A2D384AE17BD}" destId="{5190585E-531E-BF49-AE4F-B7D76E94C8BA}" srcOrd="0" destOrd="0" parTransId="{A7ED429E-DFE5-7047-A91A-4E1ACBDC8D36}" sibTransId="{987B47C0-D63A-F44E-801C-322C7F7CDD89}"/>
    <dgm:cxn modelId="{624F33CA-593F-6945-9F30-5B163F1BA4EB}" srcId="{F2A1623C-3364-0E49-84DA-A2D384AE17BD}" destId="{1AA35168-ECB6-A54F-9B30-5FBE23151B47}" srcOrd="2" destOrd="0" parTransId="{9DBD39A7-8842-D144-9D1C-D05EDBB158C0}" sibTransId="{58E41B8E-805A-2C46-B81F-75CDF7B3A455}"/>
    <dgm:cxn modelId="{6E6496CF-2CAB-5341-9C46-8CBD10B1D9BA}" type="presOf" srcId="{5190585E-531E-BF49-AE4F-B7D76E94C8BA}" destId="{9ED58D1F-F3E5-B04E-BB5D-BE13F4C8E4A4}" srcOrd="0" destOrd="0" presId="urn:microsoft.com/office/officeart/2005/8/layout/hChevron3"/>
    <dgm:cxn modelId="{3A5D5AEF-1352-EB4D-9EA1-FFA770327152}" srcId="{F2A1623C-3364-0E49-84DA-A2D384AE17BD}" destId="{039252F0-AD9A-634C-9240-F7295024402B}" srcOrd="1" destOrd="0" parTransId="{73C37234-F8E0-3845-856C-49A36CB4A0A9}" sibTransId="{17E7C9F6-6CB4-0545-9DC3-7098E50B1F68}"/>
    <dgm:cxn modelId="{0E8769E6-821C-F744-8FA9-7470F7402C05}" type="presParOf" srcId="{0C99654E-6D2B-4648-8835-B17ED8121FC8}" destId="{9ED58D1F-F3E5-B04E-BB5D-BE13F4C8E4A4}" srcOrd="0" destOrd="0" presId="urn:microsoft.com/office/officeart/2005/8/layout/hChevron3"/>
    <dgm:cxn modelId="{D6402BA2-E8C0-7944-809D-BA1305B6E0D6}" type="presParOf" srcId="{0C99654E-6D2B-4648-8835-B17ED8121FC8}" destId="{4183EC8A-0287-9D45-BB39-65A5F71F678F}" srcOrd="1" destOrd="0" presId="urn:microsoft.com/office/officeart/2005/8/layout/hChevron3"/>
    <dgm:cxn modelId="{1F0897BF-5DE9-5C41-B6F2-C287FE74C68A}" type="presParOf" srcId="{0C99654E-6D2B-4648-8835-B17ED8121FC8}" destId="{48899158-2FBD-6140-BD3D-3DF8795CF9D8}" srcOrd="2" destOrd="0" presId="urn:microsoft.com/office/officeart/2005/8/layout/hChevron3"/>
    <dgm:cxn modelId="{D49129DF-7047-0547-98F5-AB8DF582BB05}" type="presParOf" srcId="{0C99654E-6D2B-4648-8835-B17ED8121FC8}" destId="{1435C32A-934E-5649-82C6-EF7DF223DE24}" srcOrd="3" destOrd="0" presId="urn:microsoft.com/office/officeart/2005/8/layout/hChevron3"/>
    <dgm:cxn modelId="{BF11B375-A6A0-CE48-BB09-20BA3F051E51}" type="presParOf" srcId="{0C99654E-6D2B-4648-8835-B17ED8121FC8}" destId="{CF9F4DE5-8E58-2446-A9BB-A5193BEFD7AF}"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58D1F-F3E5-B04E-BB5D-BE13F4C8E4A4}">
      <dsp:nvSpPr>
        <dsp:cNvPr id="0" name=""/>
        <dsp:cNvSpPr/>
      </dsp:nvSpPr>
      <dsp:spPr>
        <a:xfrm>
          <a:off x="3834" y="1291206"/>
          <a:ext cx="3353391" cy="1341356"/>
        </a:xfrm>
        <a:prstGeom prst="homePlate">
          <a:avLst/>
        </a:prstGeom>
        <a:gradFill rotWithShape="0">
          <a:gsLst>
            <a:gs pos="0">
              <a:schemeClr val="accent2">
                <a:shade val="80000"/>
                <a:hueOff val="0"/>
                <a:satOff val="0"/>
                <a:lumOff val="0"/>
                <a:alphaOff val="0"/>
                <a:lumMod val="110000"/>
                <a:satMod val="105000"/>
                <a:tint val="67000"/>
              </a:schemeClr>
            </a:gs>
            <a:gs pos="50000">
              <a:schemeClr val="accent2">
                <a:shade val="80000"/>
                <a:hueOff val="0"/>
                <a:satOff val="0"/>
                <a:lumOff val="0"/>
                <a:alphaOff val="0"/>
                <a:lumMod val="105000"/>
                <a:satMod val="103000"/>
                <a:tint val="73000"/>
              </a:schemeClr>
            </a:gs>
            <a:gs pos="100000">
              <a:schemeClr val="accent2">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Making Gen AI Agent Zero an interactive bot</a:t>
          </a:r>
        </a:p>
      </dsp:txBody>
      <dsp:txXfrm>
        <a:off x="3834" y="1291206"/>
        <a:ext cx="3018052" cy="1341356"/>
      </dsp:txXfrm>
    </dsp:sp>
    <dsp:sp modelId="{48899158-2FBD-6140-BD3D-3DF8795CF9D8}">
      <dsp:nvSpPr>
        <dsp:cNvPr id="0" name=""/>
        <dsp:cNvSpPr/>
      </dsp:nvSpPr>
      <dsp:spPr>
        <a:xfrm>
          <a:off x="2686548" y="1291206"/>
          <a:ext cx="3353391" cy="1341356"/>
        </a:xfrm>
        <a:prstGeom prst="chevron">
          <a:avLst/>
        </a:prstGeom>
        <a:gradFill rotWithShape="0">
          <a:gsLst>
            <a:gs pos="0">
              <a:schemeClr val="accent2">
                <a:shade val="80000"/>
                <a:hueOff val="-408082"/>
                <a:satOff val="-38978"/>
                <a:lumOff val="20118"/>
                <a:alphaOff val="0"/>
                <a:lumMod val="110000"/>
                <a:satMod val="105000"/>
                <a:tint val="67000"/>
              </a:schemeClr>
            </a:gs>
            <a:gs pos="50000">
              <a:schemeClr val="accent2">
                <a:shade val="80000"/>
                <a:hueOff val="-408082"/>
                <a:satOff val="-38978"/>
                <a:lumOff val="20118"/>
                <a:alphaOff val="0"/>
                <a:lumMod val="105000"/>
                <a:satMod val="103000"/>
                <a:tint val="73000"/>
              </a:schemeClr>
            </a:gs>
            <a:gs pos="100000">
              <a:schemeClr val="accent2">
                <a:shade val="80000"/>
                <a:hueOff val="-408082"/>
                <a:satOff val="-38978"/>
                <a:lumOff val="2011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Including Work Notes/Additional Comments fields from the incident</a:t>
          </a:r>
        </a:p>
      </dsp:txBody>
      <dsp:txXfrm>
        <a:off x="3357226" y="1291206"/>
        <a:ext cx="2012035" cy="1341356"/>
      </dsp:txXfrm>
    </dsp:sp>
    <dsp:sp modelId="{CF9F4DE5-8E58-2446-A9BB-A5193BEFD7AF}">
      <dsp:nvSpPr>
        <dsp:cNvPr id="0" name=""/>
        <dsp:cNvSpPr/>
      </dsp:nvSpPr>
      <dsp:spPr>
        <a:xfrm>
          <a:off x="5369261" y="1291206"/>
          <a:ext cx="3353391" cy="1341356"/>
        </a:xfrm>
        <a:prstGeom prst="chevron">
          <a:avLst/>
        </a:prstGeom>
        <a:gradFill rotWithShape="0">
          <a:gsLst>
            <a:gs pos="0">
              <a:schemeClr val="accent2">
                <a:shade val="80000"/>
                <a:hueOff val="-816163"/>
                <a:satOff val="-77955"/>
                <a:lumOff val="40237"/>
                <a:alphaOff val="0"/>
                <a:lumMod val="110000"/>
                <a:satMod val="105000"/>
                <a:tint val="67000"/>
              </a:schemeClr>
            </a:gs>
            <a:gs pos="50000">
              <a:schemeClr val="accent2">
                <a:shade val="80000"/>
                <a:hueOff val="-816163"/>
                <a:satOff val="-77955"/>
                <a:lumOff val="40237"/>
                <a:alphaOff val="0"/>
                <a:lumMod val="105000"/>
                <a:satMod val="103000"/>
                <a:tint val="73000"/>
              </a:schemeClr>
            </a:gs>
            <a:gs pos="100000">
              <a:schemeClr val="accent2">
                <a:shade val="80000"/>
                <a:hueOff val="-816163"/>
                <a:satOff val="-77955"/>
                <a:lumOff val="4023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Getting access to dev instance and Gen AI spoke to finish implementation</a:t>
          </a:r>
        </a:p>
      </dsp:txBody>
      <dsp:txXfrm>
        <a:off x="6039939" y="1291206"/>
        <a:ext cx="2012035" cy="13413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398A9-285B-4F86-BEEA-FECA25F1F17C}" type="datetimeFigureOut">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8208A-8271-49DA-9D63-563B077659FC}" type="slidenum">
              <a:t>‹#›</a:t>
            </a:fld>
            <a:endParaRPr lang="en-US"/>
          </a:p>
        </p:txBody>
      </p:sp>
    </p:spTree>
    <p:extLst>
      <p:ext uri="{BB962C8B-B14F-4D97-AF65-F5344CB8AC3E}">
        <p14:creationId xmlns:p14="http://schemas.microsoft.com/office/powerpoint/2010/main" val="1428860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a:t>
            </a:fld>
            <a:endParaRPr lang="en-US"/>
          </a:p>
        </p:txBody>
      </p:sp>
    </p:spTree>
    <p:extLst>
      <p:ext uri="{BB962C8B-B14F-4D97-AF65-F5344CB8AC3E}">
        <p14:creationId xmlns:p14="http://schemas.microsoft.com/office/powerpoint/2010/main" val="11783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94685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0880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21635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037750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9003" y="336108"/>
            <a:ext cx="1520956"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144" y="2872136"/>
            <a:ext cx="9925520"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144" y="4223468"/>
            <a:ext cx="9925520"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3084" y="5729747"/>
            <a:ext cx="9914448"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143" y="6077918"/>
            <a:ext cx="9926216"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3218173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 Column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3" y="1664208"/>
            <a:ext cx="5576372"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899720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348" y="2401156"/>
            <a:ext cx="5015666"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5220" y="2401155"/>
            <a:ext cx="5240115"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993" y="3298878"/>
            <a:ext cx="5015667"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5220" y="3298878"/>
            <a:ext cx="4917769"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1007" y="2410803"/>
            <a:ext cx="4906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1007" y="3047758"/>
            <a:ext cx="49066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4753" y="2410803"/>
            <a:ext cx="4906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4753" y="3047758"/>
            <a:ext cx="49066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9036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iso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5A86-FD66-B146-9622-A86F923BA3C4}"/>
              </a:ext>
            </a:extLst>
          </p:cNvPr>
          <p:cNvSpPr>
            <a:spLocks noGrp="1"/>
          </p:cNvSpPr>
          <p:nvPr>
            <p:ph type="title" hasCustomPrompt="1"/>
          </p:nvPr>
        </p:nvSpPr>
        <p:spPr/>
        <p:txBody>
          <a:bodyPr>
            <a:noAutofit/>
          </a:bodyPr>
          <a:lstStyle>
            <a:lvl1pPr>
              <a:defRPr/>
            </a:lvl1pPr>
          </a:lstStyle>
          <a:p>
            <a:r>
              <a:rPr lang="en-US"/>
              <a:t>Comparison</a:t>
            </a:r>
          </a:p>
        </p:txBody>
      </p:sp>
      <p:sp>
        <p:nvSpPr>
          <p:cNvPr id="25" name="Text Placeholder 24">
            <a:extLst>
              <a:ext uri="{FF2B5EF4-FFF2-40B4-BE49-F238E27FC236}">
                <a16:creationId xmlns:a16="http://schemas.microsoft.com/office/drawing/2014/main" id="{38259AE1-258A-8F44-B2BE-0E793A22F62D}"/>
              </a:ext>
            </a:extLst>
          </p:cNvPr>
          <p:cNvSpPr>
            <a:spLocks noGrp="1"/>
          </p:cNvSpPr>
          <p:nvPr>
            <p:ph type="body" sz="quarter" idx="12"/>
          </p:nvPr>
        </p:nvSpPr>
        <p:spPr>
          <a:xfrm>
            <a:off x="448348" y="2401156"/>
            <a:ext cx="5015666"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6">
            <a:extLst>
              <a:ext uri="{FF2B5EF4-FFF2-40B4-BE49-F238E27FC236}">
                <a16:creationId xmlns:a16="http://schemas.microsoft.com/office/drawing/2014/main" id="{E8AFC9D9-8450-0942-BEA0-F82861C6B0CE}"/>
              </a:ext>
            </a:extLst>
          </p:cNvPr>
          <p:cNvSpPr>
            <a:spLocks noGrp="1"/>
          </p:cNvSpPr>
          <p:nvPr>
            <p:ph type="body" sz="quarter" idx="13"/>
          </p:nvPr>
        </p:nvSpPr>
        <p:spPr>
          <a:xfrm>
            <a:off x="6075220" y="2401155"/>
            <a:ext cx="5240115" cy="663282"/>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29" name="Text Placeholder 28">
            <a:extLst>
              <a:ext uri="{FF2B5EF4-FFF2-40B4-BE49-F238E27FC236}">
                <a16:creationId xmlns:a16="http://schemas.microsoft.com/office/drawing/2014/main" id="{BA7378A8-A3EA-5D41-8248-545E1245C23C}"/>
              </a:ext>
            </a:extLst>
          </p:cNvPr>
          <p:cNvSpPr>
            <a:spLocks noGrp="1"/>
          </p:cNvSpPr>
          <p:nvPr>
            <p:ph type="body" sz="quarter" idx="14"/>
          </p:nvPr>
        </p:nvSpPr>
        <p:spPr>
          <a:xfrm>
            <a:off x="441993" y="3298878"/>
            <a:ext cx="5015667"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0">
            <a:extLst>
              <a:ext uri="{FF2B5EF4-FFF2-40B4-BE49-F238E27FC236}">
                <a16:creationId xmlns:a16="http://schemas.microsoft.com/office/drawing/2014/main" id="{3F414374-A9E1-7040-96BB-DCBFFCD3368F}"/>
              </a:ext>
            </a:extLst>
          </p:cNvPr>
          <p:cNvSpPr>
            <a:spLocks noGrp="1"/>
          </p:cNvSpPr>
          <p:nvPr>
            <p:ph type="body" sz="quarter" idx="15"/>
          </p:nvPr>
        </p:nvSpPr>
        <p:spPr>
          <a:xfrm>
            <a:off x="6075220" y="3298878"/>
            <a:ext cx="4917769"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E98FA07-6B5E-4D85-86E2-8446DAEC1245}"/>
              </a:ext>
            </a:extLst>
          </p:cNvPr>
          <p:cNvCxnSpPr/>
          <p:nvPr userDrawn="1"/>
        </p:nvCxnSpPr>
        <p:spPr>
          <a:xfrm>
            <a:off x="551007" y="2410803"/>
            <a:ext cx="4906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53CA2D-1284-40F4-AC5E-82B5B350B2D8}"/>
              </a:ext>
            </a:extLst>
          </p:cNvPr>
          <p:cNvCxnSpPr/>
          <p:nvPr userDrawn="1"/>
        </p:nvCxnSpPr>
        <p:spPr>
          <a:xfrm>
            <a:off x="551007" y="3047758"/>
            <a:ext cx="49066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84F364-C864-4B84-A8B2-89A0C8A00D3D}"/>
              </a:ext>
            </a:extLst>
          </p:cNvPr>
          <p:cNvCxnSpPr/>
          <p:nvPr userDrawn="1"/>
        </p:nvCxnSpPr>
        <p:spPr>
          <a:xfrm>
            <a:off x="6154753" y="2410803"/>
            <a:ext cx="49066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0F8A1A-FCA7-4E51-987F-D40A4ACEA34C}"/>
              </a:ext>
            </a:extLst>
          </p:cNvPr>
          <p:cNvCxnSpPr/>
          <p:nvPr userDrawn="1"/>
        </p:nvCxnSpPr>
        <p:spPr>
          <a:xfrm>
            <a:off x="6154753" y="3047758"/>
            <a:ext cx="49066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1047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2401156"/>
            <a:ext cx="334962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1006" y="2410803"/>
            <a:ext cx="32469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1006" y="3047758"/>
            <a:ext cx="324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3298878"/>
            <a:ext cx="3355980"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507" y="1867003"/>
            <a:ext cx="357883" cy="276999"/>
          </a:xfrm>
          <a:prstGeom prst="rect">
            <a:avLst/>
          </a:prstGeom>
          <a:noFill/>
        </p:spPr>
        <p:txBody>
          <a:bodyPr wrap="none" rtlCol="0">
            <a:spAutoFit/>
          </a:bodyPr>
          <a:lstStyle/>
          <a:p>
            <a:pPr algn="l"/>
            <a:r>
              <a:rPr lang="en-US" sz="1200" b="1"/>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5999" y="2401156"/>
            <a:ext cx="334962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8657" y="2410803"/>
            <a:ext cx="32469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8657" y="3047758"/>
            <a:ext cx="324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9644" y="3298878"/>
            <a:ext cx="3355980"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2159" y="1867003"/>
            <a:ext cx="357883" cy="276999"/>
          </a:xfrm>
          <a:prstGeom prst="rect">
            <a:avLst/>
          </a:prstGeom>
          <a:noFill/>
        </p:spPr>
        <p:txBody>
          <a:bodyPr wrap="none" rtlCol="0">
            <a:spAutoFit/>
          </a:bodyPr>
          <a:lstStyle/>
          <a:p>
            <a:pPr algn="l"/>
            <a:r>
              <a:rPr lang="en-US" sz="1200" b="1"/>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9160" y="2401156"/>
            <a:ext cx="334962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71819" y="2410803"/>
            <a:ext cx="32469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71819" y="3047758"/>
            <a:ext cx="324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2805" y="3298878"/>
            <a:ext cx="3355980"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5320" y="1867003"/>
            <a:ext cx="357883"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1036211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2401156"/>
            <a:ext cx="334962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1006" y="2410803"/>
            <a:ext cx="32469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1006" y="3047758"/>
            <a:ext cx="324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3298878"/>
            <a:ext cx="3355980"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507" y="1867003"/>
            <a:ext cx="357883" cy="276999"/>
          </a:xfrm>
          <a:prstGeom prst="rect">
            <a:avLst/>
          </a:prstGeom>
          <a:noFill/>
        </p:spPr>
        <p:txBody>
          <a:bodyPr wrap="none" rtlCol="0">
            <a:spAutoFit/>
          </a:bodyPr>
          <a:lstStyle/>
          <a:p>
            <a:pPr algn="l"/>
            <a:r>
              <a:rPr lang="en-US" sz="1200" b="1"/>
              <a:t>01</a:t>
            </a:r>
          </a:p>
        </p:txBody>
      </p:sp>
      <p:sp>
        <p:nvSpPr>
          <p:cNvPr id="22" name="Text Placeholder 24">
            <a:extLst>
              <a:ext uri="{FF2B5EF4-FFF2-40B4-BE49-F238E27FC236}">
                <a16:creationId xmlns:a16="http://schemas.microsoft.com/office/drawing/2014/main" id="{D7B3D0DB-2EA9-49C1-88C4-F55FD4E33E62}"/>
              </a:ext>
            </a:extLst>
          </p:cNvPr>
          <p:cNvSpPr>
            <a:spLocks noGrp="1"/>
          </p:cNvSpPr>
          <p:nvPr>
            <p:ph type="body" sz="quarter" idx="15"/>
          </p:nvPr>
        </p:nvSpPr>
        <p:spPr>
          <a:xfrm>
            <a:off x="3965999" y="2401156"/>
            <a:ext cx="334962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3" name="Straight Connector 22">
            <a:extLst>
              <a:ext uri="{FF2B5EF4-FFF2-40B4-BE49-F238E27FC236}">
                <a16:creationId xmlns:a16="http://schemas.microsoft.com/office/drawing/2014/main" id="{96A3B837-23DB-4327-B614-EF560D51698F}"/>
              </a:ext>
            </a:extLst>
          </p:cNvPr>
          <p:cNvCxnSpPr/>
          <p:nvPr userDrawn="1"/>
        </p:nvCxnSpPr>
        <p:spPr>
          <a:xfrm>
            <a:off x="4068657" y="2410803"/>
            <a:ext cx="32469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C12A34-72F3-4954-BE69-BD4660B366D6}"/>
              </a:ext>
            </a:extLst>
          </p:cNvPr>
          <p:cNvCxnSpPr/>
          <p:nvPr userDrawn="1"/>
        </p:nvCxnSpPr>
        <p:spPr>
          <a:xfrm>
            <a:off x="4068657" y="3047758"/>
            <a:ext cx="324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8">
            <a:extLst>
              <a:ext uri="{FF2B5EF4-FFF2-40B4-BE49-F238E27FC236}">
                <a16:creationId xmlns:a16="http://schemas.microsoft.com/office/drawing/2014/main" id="{F7B81E75-E29C-46DA-B1D5-0C614A3643E9}"/>
              </a:ext>
            </a:extLst>
          </p:cNvPr>
          <p:cNvSpPr>
            <a:spLocks noGrp="1"/>
          </p:cNvSpPr>
          <p:nvPr>
            <p:ph type="body" sz="quarter" idx="16"/>
          </p:nvPr>
        </p:nvSpPr>
        <p:spPr>
          <a:xfrm>
            <a:off x="3959644" y="3298878"/>
            <a:ext cx="3355980"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9A005C46-9AA9-4FE7-A3B8-8F94A2774839}"/>
              </a:ext>
            </a:extLst>
          </p:cNvPr>
          <p:cNvSpPr txBox="1"/>
          <p:nvPr userDrawn="1"/>
        </p:nvSpPr>
        <p:spPr>
          <a:xfrm>
            <a:off x="3972159" y="1867003"/>
            <a:ext cx="357883" cy="276999"/>
          </a:xfrm>
          <a:prstGeom prst="rect">
            <a:avLst/>
          </a:prstGeom>
          <a:noFill/>
        </p:spPr>
        <p:txBody>
          <a:bodyPr wrap="none" rtlCol="0">
            <a:spAutoFit/>
          </a:bodyPr>
          <a:lstStyle/>
          <a:p>
            <a:pPr algn="l"/>
            <a:r>
              <a:rPr lang="en-US" sz="1200" b="1"/>
              <a:t>02</a:t>
            </a:r>
          </a:p>
        </p:txBody>
      </p:sp>
      <p:sp>
        <p:nvSpPr>
          <p:cNvPr id="27" name="Text Placeholder 24">
            <a:extLst>
              <a:ext uri="{FF2B5EF4-FFF2-40B4-BE49-F238E27FC236}">
                <a16:creationId xmlns:a16="http://schemas.microsoft.com/office/drawing/2014/main" id="{56437212-975C-442C-B415-339DBB038579}"/>
              </a:ext>
            </a:extLst>
          </p:cNvPr>
          <p:cNvSpPr>
            <a:spLocks noGrp="1"/>
          </p:cNvSpPr>
          <p:nvPr>
            <p:ph type="body" sz="quarter" idx="17"/>
          </p:nvPr>
        </p:nvSpPr>
        <p:spPr>
          <a:xfrm>
            <a:off x="7469160" y="2401156"/>
            <a:ext cx="3349624"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cxnSp>
        <p:nvCxnSpPr>
          <p:cNvPr id="28" name="Straight Connector 27">
            <a:extLst>
              <a:ext uri="{FF2B5EF4-FFF2-40B4-BE49-F238E27FC236}">
                <a16:creationId xmlns:a16="http://schemas.microsoft.com/office/drawing/2014/main" id="{5C9E2048-3D9A-4D10-B4D3-55885C5C4A16}"/>
              </a:ext>
            </a:extLst>
          </p:cNvPr>
          <p:cNvCxnSpPr/>
          <p:nvPr userDrawn="1"/>
        </p:nvCxnSpPr>
        <p:spPr>
          <a:xfrm>
            <a:off x="7571819" y="2410803"/>
            <a:ext cx="32469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21BED94-D114-4634-8456-103C4CFAF80E}"/>
              </a:ext>
            </a:extLst>
          </p:cNvPr>
          <p:cNvCxnSpPr/>
          <p:nvPr userDrawn="1"/>
        </p:nvCxnSpPr>
        <p:spPr>
          <a:xfrm>
            <a:off x="7571819" y="3047758"/>
            <a:ext cx="324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 Placeholder 28">
            <a:extLst>
              <a:ext uri="{FF2B5EF4-FFF2-40B4-BE49-F238E27FC236}">
                <a16:creationId xmlns:a16="http://schemas.microsoft.com/office/drawing/2014/main" id="{ADB32618-CA30-473C-A67C-E2840BEFA3F2}"/>
              </a:ext>
            </a:extLst>
          </p:cNvPr>
          <p:cNvSpPr>
            <a:spLocks noGrp="1"/>
          </p:cNvSpPr>
          <p:nvPr>
            <p:ph type="body" sz="quarter" idx="18"/>
          </p:nvPr>
        </p:nvSpPr>
        <p:spPr>
          <a:xfrm>
            <a:off x="7462805" y="3298878"/>
            <a:ext cx="3355980"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Box 30">
            <a:extLst>
              <a:ext uri="{FF2B5EF4-FFF2-40B4-BE49-F238E27FC236}">
                <a16:creationId xmlns:a16="http://schemas.microsoft.com/office/drawing/2014/main" id="{CE135130-1BC5-4C60-BE93-18D4142CE74D}"/>
              </a:ext>
            </a:extLst>
          </p:cNvPr>
          <p:cNvSpPr txBox="1"/>
          <p:nvPr userDrawn="1"/>
        </p:nvSpPr>
        <p:spPr>
          <a:xfrm>
            <a:off x="7475320" y="1867003"/>
            <a:ext cx="357883" cy="276999"/>
          </a:xfrm>
          <a:prstGeom prst="rect">
            <a:avLst/>
          </a:prstGeom>
          <a:noFill/>
        </p:spPr>
        <p:txBody>
          <a:bodyPr wrap="none" rtlCol="0">
            <a:spAutoFit/>
          </a:bodyPr>
          <a:lstStyle/>
          <a:p>
            <a:pPr algn="l"/>
            <a:r>
              <a:rPr lang="en-US" sz="1200" b="1"/>
              <a:t>03</a:t>
            </a:r>
          </a:p>
        </p:txBody>
      </p:sp>
    </p:spTree>
    <p:extLst>
      <p:ext uri="{BB962C8B-B14F-4D97-AF65-F5344CB8AC3E}">
        <p14:creationId xmlns:p14="http://schemas.microsoft.com/office/powerpoint/2010/main" val="42239224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1007" y="2410804"/>
            <a:ext cx="2097633"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3298878"/>
            <a:ext cx="2206647"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507" y="1867003"/>
            <a:ext cx="357883"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4743"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7403" y="2410804"/>
            <a:ext cx="2097633"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8388" y="3298878"/>
            <a:ext cx="2206647"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903" y="1867003"/>
            <a:ext cx="357883"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9999"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2658" y="2410804"/>
            <a:ext cx="2097633"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3644" y="3298878"/>
            <a:ext cx="2206647"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6158" y="1867003"/>
            <a:ext cx="357883"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81609"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4268" y="2410804"/>
            <a:ext cx="2097633"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5254" y="3298878"/>
            <a:ext cx="2206647" cy="2573337"/>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7769" y="1867003"/>
            <a:ext cx="357883"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26259448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6" name="Group 5">
            <a:extLst>
              <a:ext uri="{FF2B5EF4-FFF2-40B4-BE49-F238E27FC236}">
                <a16:creationId xmlns:a16="http://schemas.microsoft.com/office/drawing/2014/main" id="{FE4499DD-B6BA-49FF-88A5-C700EDCF0871}"/>
              </a:ext>
            </a:extLst>
          </p:cNvPr>
          <p:cNvGrpSpPr/>
          <p:nvPr userDrawn="1"/>
        </p:nvGrpSpPr>
        <p:grpSpPr>
          <a:xfrm>
            <a:off x="551007" y="2410804"/>
            <a:ext cx="2097633" cy="636955"/>
            <a:chOff x="550863" y="2410803"/>
            <a:chExt cx="3246120" cy="636955"/>
          </a:xfrm>
        </p:grpSpPr>
        <p:cxnSp>
          <p:nvCxnSpPr>
            <p:cNvPr id="19" name="Straight Connector 18">
              <a:extLst>
                <a:ext uri="{FF2B5EF4-FFF2-40B4-BE49-F238E27FC236}">
                  <a16:creationId xmlns:a16="http://schemas.microsoft.com/office/drawing/2014/main" id="{DF4F8B34-1981-4C3C-B1D5-E67656B4D0C7}"/>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BF98D6-A4C3-4294-ADB1-A0F3BC8073D1}"/>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3298878"/>
            <a:ext cx="2206647"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D179BE4-0F13-4FD3-9BF7-03924F8962F3}"/>
              </a:ext>
            </a:extLst>
          </p:cNvPr>
          <p:cNvSpPr txBox="1"/>
          <p:nvPr userDrawn="1"/>
        </p:nvSpPr>
        <p:spPr>
          <a:xfrm>
            <a:off x="454507" y="1867003"/>
            <a:ext cx="357883" cy="276999"/>
          </a:xfrm>
          <a:prstGeom prst="rect">
            <a:avLst/>
          </a:prstGeom>
          <a:noFill/>
        </p:spPr>
        <p:txBody>
          <a:bodyPr wrap="none" rtlCol="0">
            <a:spAutoFit/>
          </a:bodyPr>
          <a:lstStyle/>
          <a:p>
            <a:pPr algn="l"/>
            <a:r>
              <a:rPr lang="en-US" sz="1200" b="1"/>
              <a:t>01</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3264743"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3" name="Group 32">
            <a:extLst>
              <a:ext uri="{FF2B5EF4-FFF2-40B4-BE49-F238E27FC236}">
                <a16:creationId xmlns:a16="http://schemas.microsoft.com/office/drawing/2014/main" id="{54EA2947-8001-450A-B426-C6BFA50448EF}"/>
              </a:ext>
            </a:extLst>
          </p:cNvPr>
          <p:cNvGrpSpPr/>
          <p:nvPr userDrawn="1"/>
        </p:nvGrpSpPr>
        <p:grpSpPr>
          <a:xfrm>
            <a:off x="3367403" y="2410804"/>
            <a:ext cx="2097633" cy="636955"/>
            <a:chOff x="550863" y="2410803"/>
            <a:chExt cx="3246120" cy="636955"/>
          </a:xfrm>
        </p:grpSpPr>
        <p:cxnSp>
          <p:nvCxnSpPr>
            <p:cNvPr id="34" name="Straight Connector 33">
              <a:extLst>
                <a:ext uri="{FF2B5EF4-FFF2-40B4-BE49-F238E27FC236}">
                  <a16:creationId xmlns:a16="http://schemas.microsoft.com/office/drawing/2014/main" id="{BF39DA03-4083-45C5-8557-C668B693786D}"/>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D033D7-C56A-48C2-9E89-656FF3EDA172}"/>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3258388" y="3298878"/>
            <a:ext cx="2206647"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Box 36">
            <a:extLst>
              <a:ext uri="{FF2B5EF4-FFF2-40B4-BE49-F238E27FC236}">
                <a16:creationId xmlns:a16="http://schemas.microsoft.com/office/drawing/2014/main" id="{A6461ABD-5CEA-4AC3-838A-3A0493AF84BC}"/>
              </a:ext>
            </a:extLst>
          </p:cNvPr>
          <p:cNvSpPr txBox="1"/>
          <p:nvPr userDrawn="1"/>
        </p:nvSpPr>
        <p:spPr>
          <a:xfrm>
            <a:off x="3270903" y="1867003"/>
            <a:ext cx="357883" cy="276999"/>
          </a:xfrm>
          <a:prstGeom prst="rect">
            <a:avLst/>
          </a:prstGeom>
          <a:noFill/>
        </p:spPr>
        <p:txBody>
          <a:bodyPr wrap="none" rtlCol="0">
            <a:spAutoFit/>
          </a:bodyPr>
          <a:lstStyle/>
          <a:p>
            <a:pPr algn="l"/>
            <a:r>
              <a:rPr lang="en-US" sz="1200" b="1"/>
              <a:t>02</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6069999"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39" name="Group 38">
            <a:extLst>
              <a:ext uri="{FF2B5EF4-FFF2-40B4-BE49-F238E27FC236}">
                <a16:creationId xmlns:a16="http://schemas.microsoft.com/office/drawing/2014/main" id="{FB6E805E-0045-4670-BFA4-3B11E84DA790}"/>
              </a:ext>
            </a:extLst>
          </p:cNvPr>
          <p:cNvGrpSpPr/>
          <p:nvPr userDrawn="1"/>
        </p:nvGrpSpPr>
        <p:grpSpPr>
          <a:xfrm>
            <a:off x="6172658" y="2410804"/>
            <a:ext cx="2097633" cy="636955"/>
            <a:chOff x="550863" y="2410803"/>
            <a:chExt cx="3246120" cy="636955"/>
          </a:xfrm>
        </p:grpSpPr>
        <p:cxnSp>
          <p:nvCxnSpPr>
            <p:cNvPr id="40" name="Straight Connector 39">
              <a:extLst>
                <a:ext uri="{FF2B5EF4-FFF2-40B4-BE49-F238E27FC236}">
                  <a16:creationId xmlns:a16="http://schemas.microsoft.com/office/drawing/2014/main" id="{E4E59203-9F84-4E41-BC57-CD79ADBF1412}"/>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5514DF-ACCB-461E-BDB7-4077E6C77560}"/>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6063644" y="3298878"/>
            <a:ext cx="2206647"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TextBox 42">
            <a:extLst>
              <a:ext uri="{FF2B5EF4-FFF2-40B4-BE49-F238E27FC236}">
                <a16:creationId xmlns:a16="http://schemas.microsoft.com/office/drawing/2014/main" id="{04FFDD2B-7EF4-4D95-94AB-8983074F76A5}"/>
              </a:ext>
            </a:extLst>
          </p:cNvPr>
          <p:cNvSpPr txBox="1"/>
          <p:nvPr userDrawn="1"/>
        </p:nvSpPr>
        <p:spPr>
          <a:xfrm>
            <a:off x="6076158" y="1867003"/>
            <a:ext cx="357883" cy="276999"/>
          </a:xfrm>
          <a:prstGeom prst="rect">
            <a:avLst/>
          </a:prstGeom>
          <a:noFill/>
        </p:spPr>
        <p:txBody>
          <a:bodyPr wrap="none" rtlCol="0">
            <a:spAutoFit/>
          </a:bodyPr>
          <a:lstStyle/>
          <a:p>
            <a:pPr algn="l"/>
            <a:r>
              <a:rPr lang="en-US" sz="1200" b="1"/>
              <a:t>03</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8881609" y="2401156"/>
            <a:ext cx="2202468" cy="674285"/>
          </a:xfrm>
          <a:noFill/>
        </p:spPr>
        <p:txBody>
          <a:bodyPr anchor="ctr">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grpSp>
        <p:nvGrpSpPr>
          <p:cNvPr id="45" name="Group 44">
            <a:extLst>
              <a:ext uri="{FF2B5EF4-FFF2-40B4-BE49-F238E27FC236}">
                <a16:creationId xmlns:a16="http://schemas.microsoft.com/office/drawing/2014/main" id="{ACC0D123-E0A1-4F0F-853D-4C2AE19536B2}"/>
              </a:ext>
            </a:extLst>
          </p:cNvPr>
          <p:cNvGrpSpPr/>
          <p:nvPr userDrawn="1"/>
        </p:nvGrpSpPr>
        <p:grpSpPr>
          <a:xfrm>
            <a:off x="8984268" y="2410804"/>
            <a:ext cx="2097633" cy="636955"/>
            <a:chOff x="550863" y="2410803"/>
            <a:chExt cx="3246120" cy="636955"/>
          </a:xfrm>
        </p:grpSpPr>
        <p:cxnSp>
          <p:nvCxnSpPr>
            <p:cNvPr id="46" name="Straight Connector 45">
              <a:extLst>
                <a:ext uri="{FF2B5EF4-FFF2-40B4-BE49-F238E27FC236}">
                  <a16:creationId xmlns:a16="http://schemas.microsoft.com/office/drawing/2014/main" id="{4A4D979D-6CA9-4896-B5E5-6E007BBAA8CE}"/>
                </a:ext>
              </a:extLst>
            </p:cNvPr>
            <p:cNvCxnSpPr/>
            <p:nvPr userDrawn="1"/>
          </p:nvCxnSpPr>
          <p:spPr>
            <a:xfrm>
              <a:off x="550863" y="2410803"/>
              <a:ext cx="3246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CA1D20E-786E-438D-BB3E-5D7D9EE46AEF}"/>
                </a:ext>
              </a:extLst>
            </p:cNvPr>
            <p:cNvCxnSpPr/>
            <p:nvPr userDrawn="1"/>
          </p:nvCxnSpPr>
          <p:spPr>
            <a:xfrm>
              <a:off x="550863" y="3047758"/>
              <a:ext cx="3246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8875254" y="3298878"/>
            <a:ext cx="2206647" cy="2573337"/>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Box 48">
            <a:extLst>
              <a:ext uri="{FF2B5EF4-FFF2-40B4-BE49-F238E27FC236}">
                <a16:creationId xmlns:a16="http://schemas.microsoft.com/office/drawing/2014/main" id="{5832141D-2E9E-40E4-96BD-70D24672D900}"/>
              </a:ext>
            </a:extLst>
          </p:cNvPr>
          <p:cNvSpPr txBox="1"/>
          <p:nvPr userDrawn="1"/>
        </p:nvSpPr>
        <p:spPr>
          <a:xfrm>
            <a:off x="8887769" y="1867003"/>
            <a:ext cx="357883" cy="276999"/>
          </a:xfrm>
          <a:prstGeom prst="rect">
            <a:avLst/>
          </a:prstGeom>
          <a:noFill/>
        </p:spPr>
        <p:txBody>
          <a:bodyPr wrap="none" rtlCol="0">
            <a:spAutoFit/>
          </a:bodyPr>
          <a:lstStyle/>
          <a:p>
            <a:pPr algn="l"/>
            <a:r>
              <a:rPr lang="en-US" sz="1200" b="1"/>
              <a:t>04</a:t>
            </a:r>
          </a:p>
        </p:txBody>
      </p:sp>
    </p:spTree>
    <p:extLst>
      <p:ext uri="{BB962C8B-B14F-4D97-AF65-F5344CB8AC3E}">
        <p14:creationId xmlns:p14="http://schemas.microsoft.com/office/powerpoint/2010/main" val="17569790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1685663"/>
            <a:ext cx="503051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2" y="2431336"/>
            <a:ext cx="5036865"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3417" y="1685663"/>
            <a:ext cx="503051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8712" y="2431336"/>
            <a:ext cx="5045211"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348" y="3898176"/>
            <a:ext cx="50368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402" y="4632091"/>
            <a:ext cx="5045809"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3416" y="3898176"/>
            <a:ext cx="5045211"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3348" y="4594255"/>
            <a:ext cx="5065278"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5999" y="175577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2388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4 column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1685663"/>
            <a:ext cx="503051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2" y="2431336"/>
            <a:ext cx="5036865"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6343417" y="1685663"/>
            <a:ext cx="503051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6328712" y="2431336"/>
            <a:ext cx="5045211"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348" y="3898176"/>
            <a:ext cx="50368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402" y="4632091"/>
            <a:ext cx="5045809"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6343416" y="3898176"/>
            <a:ext cx="5045211"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6323348" y="4594255"/>
            <a:ext cx="5065278"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p:nvPr userDrawn="1"/>
        </p:nvCxnSpPr>
        <p:spPr>
          <a:xfrm>
            <a:off x="6095999" y="1755775"/>
            <a:ext cx="0" cy="441325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6265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2431336"/>
            <a:ext cx="3609720"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347216" y="1685663"/>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32510" y="2431336"/>
            <a:ext cx="3603674"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348" y="3898176"/>
            <a:ext cx="360972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402" y="4632091"/>
            <a:ext cx="3616130"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347215" y="3898176"/>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27147" y="4594255"/>
            <a:ext cx="3603674"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243" y="3953992"/>
            <a:ext cx="11094752"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8716" y="1685663"/>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4010" y="2431336"/>
            <a:ext cx="3603674"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28715" y="3898176"/>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8647" y="4594255"/>
            <a:ext cx="3603674" cy="1914533"/>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9381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_1">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2"/>
          <a:srcRect/>
          <a:stretch/>
        </p:blipFill>
        <p:spPr bwMode="invGray">
          <a:xfrm>
            <a:off x="429003" y="336108"/>
            <a:ext cx="1520956"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a:xfrm>
            <a:off x="445143" y="2872136"/>
            <a:ext cx="9925521"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a:xfrm>
            <a:off x="445143" y="4223468"/>
            <a:ext cx="9925521"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a:xfrm>
            <a:off x="453085" y="5729747"/>
            <a:ext cx="2770269"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a:xfrm>
            <a:off x="445145" y="6077918"/>
            <a:ext cx="2773557"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a:xfrm>
            <a:off x="3254275" y="5729747"/>
            <a:ext cx="2770269"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a:xfrm>
            <a:off x="3246334" y="6077918"/>
            <a:ext cx="2773557"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a:xfrm>
            <a:off x="6057317" y="5729747"/>
            <a:ext cx="2770269"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a:xfrm>
            <a:off x="6049376" y="6077918"/>
            <a:ext cx="2773557"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079471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6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2431336"/>
            <a:ext cx="3609720"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p:nvPr>
        </p:nvSpPr>
        <p:spPr>
          <a:xfrm>
            <a:off x="4347216" y="1685663"/>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36" name="Text Placeholder 28">
            <a:extLst>
              <a:ext uri="{FF2B5EF4-FFF2-40B4-BE49-F238E27FC236}">
                <a16:creationId xmlns:a16="http://schemas.microsoft.com/office/drawing/2014/main" id="{0A7C273B-8559-43AA-B267-57F7868BD942}"/>
              </a:ext>
            </a:extLst>
          </p:cNvPr>
          <p:cNvSpPr>
            <a:spLocks noGrp="1"/>
          </p:cNvSpPr>
          <p:nvPr>
            <p:ph type="body" sz="quarter" idx="16"/>
          </p:nvPr>
        </p:nvSpPr>
        <p:spPr>
          <a:xfrm>
            <a:off x="4332510" y="2431336"/>
            <a:ext cx="3603674"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4">
            <a:extLst>
              <a:ext uri="{FF2B5EF4-FFF2-40B4-BE49-F238E27FC236}">
                <a16:creationId xmlns:a16="http://schemas.microsoft.com/office/drawing/2014/main" id="{481FC4F9-BD67-4606-B238-D84C48638BCE}"/>
              </a:ext>
            </a:extLst>
          </p:cNvPr>
          <p:cNvSpPr>
            <a:spLocks noGrp="1"/>
          </p:cNvSpPr>
          <p:nvPr>
            <p:ph type="body" sz="quarter" idx="17"/>
          </p:nvPr>
        </p:nvSpPr>
        <p:spPr>
          <a:xfrm>
            <a:off x="448348" y="3898176"/>
            <a:ext cx="3609720"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2" name="Text Placeholder 28">
            <a:extLst>
              <a:ext uri="{FF2B5EF4-FFF2-40B4-BE49-F238E27FC236}">
                <a16:creationId xmlns:a16="http://schemas.microsoft.com/office/drawing/2014/main" id="{A430ED60-A82A-4D5B-B0C7-1E84CC51CD1D}"/>
              </a:ext>
            </a:extLst>
          </p:cNvPr>
          <p:cNvSpPr>
            <a:spLocks noGrp="1"/>
          </p:cNvSpPr>
          <p:nvPr>
            <p:ph type="body" sz="quarter" idx="18"/>
          </p:nvPr>
        </p:nvSpPr>
        <p:spPr>
          <a:xfrm>
            <a:off x="439402" y="4632091"/>
            <a:ext cx="3616130"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Text Placeholder 24">
            <a:extLst>
              <a:ext uri="{FF2B5EF4-FFF2-40B4-BE49-F238E27FC236}">
                <a16:creationId xmlns:a16="http://schemas.microsoft.com/office/drawing/2014/main" id="{E0360535-2DA1-4589-94EC-6694F31934B4}"/>
              </a:ext>
            </a:extLst>
          </p:cNvPr>
          <p:cNvSpPr>
            <a:spLocks noGrp="1"/>
          </p:cNvSpPr>
          <p:nvPr>
            <p:ph type="body" sz="quarter" idx="19"/>
          </p:nvPr>
        </p:nvSpPr>
        <p:spPr>
          <a:xfrm>
            <a:off x="4347215" y="3898176"/>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48" name="Text Placeholder 28">
            <a:extLst>
              <a:ext uri="{FF2B5EF4-FFF2-40B4-BE49-F238E27FC236}">
                <a16:creationId xmlns:a16="http://schemas.microsoft.com/office/drawing/2014/main" id="{67123EA2-E29F-4277-8FA3-013111007D96}"/>
              </a:ext>
            </a:extLst>
          </p:cNvPr>
          <p:cNvSpPr>
            <a:spLocks noGrp="1"/>
          </p:cNvSpPr>
          <p:nvPr>
            <p:ph type="body" sz="quarter" idx="20"/>
          </p:nvPr>
        </p:nvSpPr>
        <p:spPr>
          <a:xfrm>
            <a:off x="4327147" y="4594255"/>
            <a:ext cx="3603674"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E2534B0-023C-4E5B-8633-725B2FD2832E}"/>
              </a:ext>
            </a:extLst>
          </p:cNvPr>
          <p:cNvCxnSpPr>
            <a:cxnSpLocks/>
          </p:cNvCxnSpPr>
          <p:nvPr userDrawn="1"/>
        </p:nvCxnSpPr>
        <p:spPr>
          <a:xfrm>
            <a:off x="546243" y="3953992"/>
            <a:ext cx="11094752" cy="0"/>
          </a:xfrm>
          <a:prstGeom prst="line">
            <a:avLst/>
          </a:prstGeom>
          <a:ln w="12700">
            <a:solidFill>
              <a:srgbClr val="4F4F4F"/>
            </a:solidFill>
          </a:ln>
        </p:spPr>
        <p:style>
          <a:lnRef idx="1">
            <a:schemeClr val="accent1"/>
          </a:lnRef>
          <a:fillRef idx="0">
            <a:schemeClr val="accent1"/>
          </a:fillRef>
          <a:effectRef idx="0">
            <a:schemeClr val="accent1"/>
          </a:effectRef>
          <a:fontRef idx="minor">
            <a:schemeClr val="tx1"/>
          </a:fontRef>
        </p:style>
      </p:cxnSp>
      <p:sp>
        <p:nvSpPr>
          <p:cNvPr id="17" name="Text Placeholder 24">
            <a:extLst>
              <a:ext uri="{FF2B5EF4-FFF2-40B4-BE49-F238E27FC236}">
                <a16:creationId xmlns:a16="http://schemas.microsoft.com/office/drawing/2014/main" id="{9DC36EAE-96C1-4712-8AFD-EC2994346926}"/>
              </a:ext>
            </a:extLst>
          </p:cNvPr>
          <p:cNvSpPr>
            <a:spLocks noGrp="1"/>
          </p:cNvSpPr>
          <p:nvPr>
            <p:ph type="body" sz="quarter" idx="21"/>
          </p:nvPr>
        </p:nvSpPr>
        <p:spPr>
          <a:xfrm>
            <a:off x="8028716" y="1685663"/>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18" name="Text Placeholder 28">
            <a:extLst>
              <a:ext uri="{FF2B5EF4-FFF2-40B4-BE49-F238E27FC236}">
                <a16:creationId xmlns:a16="http://schemas.microsoft.com/office/drawing/2014/main" id="{E18812E5-E182-4AF8-8C90-D30E694BA0FD}"/>
              </a:ext>
            </a:extLst>
          </p:cNvPr>
          <p:cNvSpPr>
            <a:spLocks noGrp="1"/>
          </p:cNvSpPr>
          <p:nvPr>
            <p:ph type="body" sz="quarter" idx="22"/>
          </p:nvPr>
        </p:nvSpPr>
        <p:spPr>
          <a:xfrm>
            <a:off x="8014010" y="2431336"/>
            <a:ext cx="3603674"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24">
            <a:extLst>
              <a:ext uri="{FF2B5EF4-FFF2-40B4-BE49-F238E27FC236}">
                <a16:creationId xmlns:a16="http://schemas.microsoft.com/office/drawing/2014/main" id="{DA9B2275-1004-4AC4-8694-96DA475D280B}"/>
              </a:ext>
            </a:extLst>
          </p:cNvPr>
          <p:cNvSpPr>
            <a:spLocks noGrp="1"/>
          </p:cNvSpPr>
          <p:nvPr>
            <p:ph type="body" sz="quarter" idx="23"/>
          </p:nvPr>
        </p:nvSpPr>
        <p:spPr>
          <a:xfrm>
            <a:off x="8028715" y="3898176"/>
            <a:ext cx="3603674"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0" name="Text Placeholder 28">
            <a:extLst>
              <a:ext uri="{FF2B5EF4-FFF2-40B4-BE49-F238E27FC236}">
                <a16:creationId xmlns:a16="http://schemas.microsoft.com/office/drawing/2014/main" id="{7962FF8E-DD6C-4E6B-8DFE-CF745FFC4F33}"/>
              </a:ext>
            </a:extLst>
          </p:cNvPr>
          <p:cNvSpPr>
            <a:spLocks noGrp="1"/>
          </p:cNvSpPr>
          <p:nvPr>
            <p:ph type="body" sz="quarter" idx="24"/>
          </p:nvPr>
        </p:nvSpPr>
        <p:spPr>
          <a:xfrm>
            <a:off x="8008647" y="4594255"/>
            <a:ext cx="3603674" cy="1914533"/>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82783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7E84-985F-0F45-9CF2-5F4E5C68BA40}"/>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4875D7F0-8A9E-9647-914E-47B6E16F9185}"/>
              </a:ext>
            </a:extLst>
          </p:cNvPr>
          <p:cNvSpPr>
            <a:spLocks noGrp="1"/>
          </p:cNvSpPr>
          <p:nvPr>
            <p:ph sz="half" idx="1"/>
          </p:nvPr>
        </p:nvSpPr>
        <p:spPr>
          <a:xfrm>
            <a:off x="448173" y="2185417"/>
            <a:ext cx="5487829"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FAA63-E270-EA42-8327-EB452D20EC90}"/>
              </a:ext>
            </a:extLst>
          </p:cNvPr>
          <p:cNvSpPr>
            <a:spLocks noGrp="1"/>
          </p:cNvSpPr>
          <p:nvPr>
            <p:ph sz="half" idx="2"/>
          </p:nvPr>
        </p:nvSpPr>
        <p:spPr>
          <a:xfrm>
            <a:off x="6153164" y="2185417"/>
            <a:ext cx="5487829"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A376D47-7CDA-4B15-8494-3F2B3F920B9C}"/>
              </a:ext>
            </a:extLst>
          </p:cNvPr>
          <p:cNvSpPr>
            <a:spLocks noGrp="1"/>
          </p:cNvSpPr>
          <p:nvPr>
            <p:ph type="body" sz="quarter" idx="13"/>
          </p:nvPr>
        </p:nvSpPr>
        <p:spPr>
          <a:xfrm>
            <a:off x="448173" y="818858"/>
            <a:ext cx="11195171"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0834391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lined text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8E81-0D59-BF41-BF7B-677C751F5031}"/>
              </a:ext>
            </a:extLst>
          </p:cNvPr>
          <p:cNvSpPr>
            <a:spLocks noGrp="1"/>
          </p:cNvSpPr>
          <p:nvPr>
            <p:ph type="title" hasCustomPrompt="1"/>
          </p:nvPr>
        </p:nvSpPr>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27FFF17C-0C13-7440-BAF8-4AF48C39F36C}"/>
              </a:ext>
            </a:extLst>
          </p:cNvPr>
          <p:cNvSpPr>
            <a:spLocks noGrp="1"/>
          </p:cNvSpPr>
          <p:nvPr>
            <p:ph sz="half" idx="1"/>
          </p:nvPr>
        </p:nvSpPr>
        <p:spPr>
          <a:xfrm>
            <a:off x="448173" y="2185417"/>
            <a:ext cx="5487829"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C696CB-855E-3C49-930A-F6300B36958D}"/>
              </a:ext>
            </a:extLst>
          </p:cNvPr>
          <p:cNvSpPr>
            <a:spLocks noGrp="1"/>
          </p:cNvSpPr>
          <p:nvPr>
            <p:ph sz="half" idx="2"/>
          </p:nvPr>
        </p:nvSpPr>
        <p:spPr>
          <a:xfrm>
            <a:off x="6153164" y="2185417"/>
            <a:ext cx="5487829" cy="398360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7">
            <a:extLst>
              <a:ext uri="{FF2B5EF4-FFF2-40B4-BE49-F238E27FC236}">
                <a16:creationId xmlns:a16="http://schemas.microsoft.com/office/drawing/2014/main" id="{B99B04B5-E0D7-F84C-B5C1-AA08C41B3681}"/>
              </a:ext>
            </a:extLst>
          </p:cNvPr>
          <p:cNvSpPr>
            <a:spLocks noGrp="1"/>
          </p:cNvSpPr>
          <p:nvPr>
            <p:ph type="body" sz="quarter" idx="13"/>
          </p:nvPr>
        </p:nvSpPr>
        <p:spPr>
          <a:xfrm>
            <a:off x="448173" y="1473006"/>
            <a:ext cx="11195171" cy="365760"/>
          </a:xfrm>
        </p:spPr>
        <p:txBody>
          <a:bodyPr vert="horz" lIns="91440" tIns="45720" rIns="91440" bIns="45720" rtlCol="0">
            <a:noAutofit/>
          </a:bodyPr>
          <a:lstStyle>
            <a:lvl1pPr marL="0" indent="0">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19308637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173" y="2433504"/>
            <a:ext cx="5487829" cy="3735521"/>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6152141" y="2433504"/>
            <a:ext cx="5487829" cy="3735521"/>
          </a:xfrm>
        </p:spPr>
        <p:txBody>
          <a:bodyPr>
            <a:noAutofit/>
          </a:bodyPr>
          <a:lstStyle>
            <a:lvl1pPr marL="227013" indent="-227013">
              <a:buFont typeface="Arial" panose="020B0604020202020204" pitchFamily="34" charset="0"/>
              <a:buChar char="•"/>
              <a:defRPr sz="1800" b="0"/>
            </a:lvl1pPr>
            <a:lvl2pPr marL="517525" indent="-234950">
              <a:buFont typeface="Century Gothic" panose="020B0502020202020204" pitchFamily="34" charset="0"/>
              <a:buChar char="–"/>
              <a:defRPr sz="1800"/>
            </a:lvl2pPr>
            <a:lvl3pPr marL="800100" indent="-228600">
              <a:buFont typeface="Century Gothic" panose="020B0502020202020204" pitchFamily="34" charset="0"/>
              <a:buChar char="–"/>
              <a:defRPr sz="1800"/>
            </a:lvl3pPr>
            <a:lvl4pPr marL="1084263" indent="-227013">
              <a:buFont typeface="Century Gothic" panose="020B0502020202020204" pitchFamily="34" charset="0"/>
              <a:buChar char="–"/>
              <a:defRPr sz="1800"/>
            </a:lvl4pPr>
            <a:lvl5pPr marL="1374775" indent="-234950">
              <a:buFont typeface="Century Gothic" panose="020B0502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173" y="310897"/>
            <a:ext cx="11195171"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836" y="1540789"/>
            <a:ext cx="5487829"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6152141" y="1540789"/>
            <a:ext cx="5487829"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756939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w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173" y="310897"/>
            <a:ext cx="11195171" cy="1194927"/>
          </a:xfrm>
        </p:spPr>
        <p:txBody>
          <a:bodyPr>
            <a:noAutofit/>
          </a:bodyPr>
          <a:lstStyle/>
          <a:p>
            <a:r>
              <a:rPr lang="en-US"/>
              <a:t>Click to edit Master title style</a:t>
            </a:r>
          </a:p>
        </p:txBody>
      </p:sp>
      <p:sp>
        <p:nvSpPr>
          <p:cNvPr id="3" name="Text Placeholder 2">
            <a:extLst>
              <a:ext uri="{FF2B5EF4-FFF2-40B4-BE49-F238E27FC236}">
                <a16:creationId xmlns:a16="http://schemas.microsoft.com/office/drawing/2014/main" id="{3B73A1C3-B54F-AD4D-A16E-14B2BD495820}"/>
              </a:ext>
            </a:extLst>
          </p:cNvPr>
          <p:cNvSpPr>
            <a:spLocks noGrp="1"/>
          </p:cNvSpPr>
          <p:nvPr>
            <p:ph type="body" idx="1"/>
          </p:nvPr>
        </p:nvSpPr>
        <p:spPr>
          <a:xfrm>
            <a:off x="450836" y="1540789"/>
            <a:ext cx="3470798"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173" y="2433504"/>
            <a:ext cx="3470798"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BE5447-4228-5747-B709-A80C08285350}"/>
              </a:ext>
            </a:extLst>
          </p:cNvPr>
          <p:cNvSpPr>
            <a:spLocks noGrp="1"/>
          </p:cNvSpPr>
          <p:nvPr>
            <p:ph type="body" sz="quarter" idx="3"/>
          </p:nvPr>
        </p:nvSpPr>
        <p:spPr>
          <a:xfrm>
            <a:off x="3958772" y="1540789"/>
            <a:ext cx="3470798"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3958772" y="2433504"/>
            <a:ext cx="3470798"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D51AA3FF-063F-467D-BA26-EEDDBF3E0390}"/>
              </a:ext>
            </a:extLst>
          </p:cNvPr>
          <p:cNvSpPr>
            <a:spLocks noGrp="1"/>
          </p:cNvSpPr>
          <p:nvPr>
            <p:ph type="body" sz="quarter" idx="10"/>
          </p:nvPr>
        </p:nvSpPr>
        <p:spPr>
          <a:xfrm>
            <a:off x="7472721" y="1540789"/>
            <a:ext cx="3470798" cy="823912"/>
          </a:xfrm>
        </p:spPr>
        <p:txBody>
          <a:bodyPr anchor="b" anchorCtr="0">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7715844C-8A14-445F-8DCB-B15A2EE7CB3C}"/>
              </a:ext>
            </a:extLst>
          </p:cNvPr>
          <p:cNvSpPr>
            <a:spLocks noGrp="1"/>
          </p:cNvSpPr>
          <p:nvPr>
            <p:ph sz="quarter" idx="11"/>
          </p:nvPr>
        </p:nvSpPr>
        <p:spPr>
          <a:xfrm>
            <a:off x="7472721" y="2433504"/>
            <a:ext cx="3470798" cy="3735521"/>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7141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3936052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E1B-6C34-E548-8A2A-4AD3FA689AF1}"/>
              </a:ext>
            </a:extLst>
          </p:cNvPr>
          <p:cNvSpPr>
            <a:spLocks noGrp="1"/>
          </p:cNvSpPr>
          <p:nvPr>
            <p:ph type="title"/>
          </p:nvPr>
        </p:nvSpPr>
        <p:spPr/>
        <p:txBody>
          <a:bodyPr>
            <a:noAutofit/>
          </a:bodyPr>
          <a:lstStyle/>
          <a:p>
            <a:r>
              <a:rPr lang="en-US"/>
              <a:t>Click to edit Master title style</a:t>
            </a:r>
          </a:p>
        </p:txBody>
      </p:sp>
      <p:sp>
        <p:nvSpPr>
          <p:cNvPr id="8" name="Text Placeholder 7">
            <a:extLst>
              <a:ext uri="{FF2B5EF4-FFF2-40B4-BE49-F238E27FC236}">
                <a16:creationId xmlns:a16="http://schemas.microsoft.com/office/drawing/2014/main" id="{F66B335E-8E1C-B946-807F-18A2F641A8B9}"/>
              </a:ext>
            </a:extLst>
          </p:cNvPr>
          <p:cNvSpPr>
            <a:spLocks noGrp="1"/>
          </p:cNvSpPr>
          <p:nvPr>
            <p:ph type="body" sz="quarter" idx="12"/>
          </p:nvPr>
        </p:nvSpPr>
        <p:spPr>
          <a:xfrm>
            <a:off x="448173" y="1655064"/>
            <a:ext cx="11195171" cy="361154"/>
          </a:xfrm>
        </p:spPr>
        <p:txBody>
          <a:bodyPr>
            <a:noAutofit/>
          </a:bodyPr>
          <a:lstStyle>
            <a:lvl1pPr marL="0" indent="0">
              <a:buFontTx/>
              <a:buNone/>
              <a:defRPr sz="2000"/>
            </a:lvl1pPr>
          </a:lstStyle>
          <a:p>
            <a:pPr lvl="0"/>
            <a:r>
              <a:rPr lang="en-US"/>
              <a:t>Click to edit Master text styles</a:t>
            </a:r>
          </a:p>
        </p:txBody>
      </p:sp>
    </p:spTree>
    <p:extLst>
      <p:ext uri="{BB962C8B-B14F-4D97-AF65-F5344CB8AC3E}">
        <p14:creationId xmlns:p14="http://schemas.microsoft.com/office/powerpoint/2010/main" val="8017181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r Ta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958" y="6398202"/>
            <a:ext cx="591497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7" name="Table Placeholder 6">
            <a:extLst>
              <a:ext uri="{FF2B5EF4-FFF2-40B4-BE49-F238E27FC236}">
                <a16:creationId xmlns:a16="http://schemas.microsoft.com/office/drawing/2014/main" id="{65B68517-CD6D-5044-904D-D4FB4B5A2843}"/>
              </a:ext>
            </a:extLst>
          </p:cNvPr>
          <p:cNvSpPr>
            <a:spLocks noGrp="1"/>
          </p:cNvSpPr>
          <p:nvPr>
            <p:ph type="tbl" sz="quarter" idx="14"/>
          </p:nvPr>
        </p:nvSpPr>
        <p:spPr>
          <a:xfrm>
            <a:off x="546243" y="2265363"/>
            <a:ext cx="11094750" cy="3903663"/>
          </a:xfrm>
        </p:spPr>
        <p:txBody>
          <a:bodyPr>
            <a:noAutofit/>
          </a:bodyPr>
          <a:lstStyle/>
          <a:p>
            <a:endParaRPr lang="en-US"/>
          </a:p>
        </p:txBody>
      </p:sp>
      <p:sp>
        <p:nvSpPr>
          <p:cNvPr id="8" name="Text Placeholder 7">
            <a:extLst>
              <a:ext uri="{FF2B5EF4-FFF2-40B4-BE49-F238E27FC236}">
                <a16:creationId xmlns:a16="http://schemas.microsoft.com/office/drawing/2014/main" id="{321F47EB-2BCE-492A-8305-C0AE78A526EC}"/>
              </a:ext>
            </a:extLst>
          </p:cNvPr>
          <p:cNvSpPr>
            <a:spLocks noGrp="1"/>
          </p:cNvSpPr>
          <p:nvPr>
            <p:ph type="body" sz="quarter" idx="15"/>
          </p:nvPr>
        </p:nvSpPr>
        <p:spPr>
          <a:xfrm>
            <a:off x="448173" y="1655064"/>
            <a:ext cx="11195171" cy="365760"/>
          </a:xfrm>
        </p:spPr>
        <p:txBody>
          <a:bodyPr vert="horz" lIns="91440" tIns="45720" rIns="91440" bIns="45720" rtlCol="0">
            <a:noAutofit/>
          </a:bodyPr>
          <a:lstStyle>
            <a:lvl1pPr>
              <a:buNone/>
              <a:defRPr lang="en-US" sz="2000" smtClean="0"/>
            </a:lvl1pPr>
            <a:lvl2pPr>
              <a:defRPr lang="en-US" smtClean="0"/>
            </a:lvl2pPr>
            <a:lvl3pPr>
              <a:defRPr lang="en-US" smtClean="0"/>
            </a:lvl3pPr>
            <a:lvl4pPr>
              <a:defRPr lang="en-US" smtClean="0"/>
            </a:lvl4pPr>
            <a:lvl5pPr>
              <a:defRPr lang="en-US"/>
            </a:lvl5pPr>
          </a:lstStyle>
          <a:p>
            <a:pPr marL="228600" lvl="0" indent="-228600"/>
            <a:r>
              <a:rPr lang="en-US"/>
              <a:t>Click to edit Master text styles</a:t>
            </a:r>
          </a:p>
        </p:txBody>
      </p:sp>
    </p:spTree>
    <p:extLst>
      <p:ext uri="{BB962C8B-B14F-4D97-AF65-F5344CB8AC3E}">
        <p14:creationId xmlns:p14="http://schemas.microsoft.com/office/powerpoint/2010/main" val="5419359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r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9503-5610-C243-8816-778741646BB6}"/>
              </a:ext>
            </a:extLst>
          </p:cNvPr>
          <p:cNvSpPr>
            <a:spLocks noGrp="1"/>
          </p:cNvSpPr>
          <p:nvPr>
            <p:ph type="title"/>
          </p:nvPr>
        </p:nvSpPr>
        <p:spPr/>
        <p:txBody>
          <a:bodyPr>
            <a:noAutofit/>
          </a:bodyPr>
          <a:lstStyle/>
          <a:p>
            <a:r>
              <a:rPr lang="en-US"/>
              <a:t>Click to edit Master title style</a:t>
            </a:r>
          </a:p>
        </p:txBody>
      </p:sp>
      <p:sp>
        <p:nvSpPr>
          <p:cNvPr id="6" name="Text Placeholder 4">
            <a:extLst>
              <a:ext uri="{FF2B5EF4-FFF2-40B4-BE49-F238E27FC236}">
                <a16:creationId xmlns:a16="http://schemas.microsoft.com/office/drawing/2014/main" id="{5CAEEEB2-1B7F-0A4E-AB3A-2053F0FAC4A1}"/>
              </a:ext>
            </a:extLst>
          </p:cNvPr>
          <p:cNvSpPr>
            <a:spLocks noGrp="1"/>
          </p:cNvSpPr>
          <p:nvPr>
            <p:ph type="body" sz="quarter" idx="13"/>
          </p:nvPr>
        </p:nvSpPr>
        <p:spPr>
          <a:xfrm>
            <a:off x="1949958" y="6398202"/>
            <a:ext cx="591497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38907798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Blank slide for charts, screensho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8180" y="6400800"/>
            <a:ext cx="5914978" cy="214738"/>
          </a:xfrm>
        </p:spPr>
        <p:txBody>
          <a:bodyPr anchor="b" anchorCtr="0">
            <a:noAutofit/>
          </a:bodyPr>
          <a:lstStyle>
            <a:lvl1pPr marL="0" indent="0">
              <a:lnSpc>
                <a:spcPct val="100000"/>
              </a:lnSpc>
              <a:spcBef>
                <a:spcPts val="300"/>
              </a:spcBef>
              <a:spcAft>
                <a:spcPts val="0"/>
              </a:spcAft>
              <a:buFontTx/>
              <a:buNone/>
              <a:defRPr sz="600"/>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Tree>
    <p:extLst>
      <p:ext uri="{BB962C8B-B14F-4D97-AF65-F5344CB8AC3E}">
        <p14:creationId xmlns:p14="http://schemas.microsoft.com/office/powerpoint/2010/main" val="15530683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 Image">
    <p:bg bwMode="gray">
      <p:bgPr>
        <a:solidFill>
          <a:schemeClr val="tx2"/>
        </a:solidFill>
        <a:effectLst/>
      </p:bgPr>
    </p:bg>
    <p:spTree>
      <p:nvGrpSpPr>
        <p:cNvPr id="1" name=""/>
        <p:cNvGrpSpPr/>
        <p:nvPr/>
      </p:nvGrpSpPr>
      <p:grpSpPr>
        <a:xfrm>
          <a:off x="0" y="0"/>
          <a:ext cx="0" cy="0"/>
          <a:chOff x="0" y="0"/>
          <a:chExt cx="0" cy="0"/>
        </a:xfrm>
      </p:grpSpPr>
      <p:pic>
        <p:nvPicPr>
          <p:cNvPr id="5" name="Picture 4" descr="A group of people smiling&#10;&#10;Description automatically generated with medium confidence">
            <a:extLst>
              <a:ext uri="{FF2B5EF4-FFF2-40B4-BE49-F238E27FC236}">
                <a16:creationId xmlns:a16="http://schemas.microsoft.com/office/drawing/2014/main" id="{5AD6FA4F-BA38-4220-ADF2-F8FBF0F3A92C}"/>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5EDA8AB8-CC02-461A-8071-0043DF83BFDD}"/>
              </a:ext>
            </a:extLst>
          </p:cNvPr>
          <p:cNvSpPr/>
          <p:nvPr userDrawn="1"/>
        </p:nvSpPr>
        <p:spPr>
          <a:xfrm>
            <a:off x="-1" y="0"/>
            <a:ext cx="12192000"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pic>
        <p:nvPicPr>
          <p:cNvPr id="6" name="Picture 5">
            <a:extLst>
              <a:ext uri="{FF2B5EF4-FFF2-40B4-BE49-F238E27FC236}">
                <a16:creationId xmlns:a16="http://schemas.microsoft.com/office/drawing/2014/main" id="{7C09EA89-7FF3-5B4D-BB5D-5107958535F7}"/>
              </a:ext>
            </a:extLst>
          </p:cNvPr>
          <p:cNvPicPr>
            <a:picLocks noChangeAspect="1"/>
          </p:cNvPicPr>
          <p:nvPr userDrawn="1"/>
        </p:nvPicPr>
        <p:blipFill>
          <a:blip r:embed="rId3"/>
          <a:srcRect/>
          <a:stretch/>
        </p:blipFill>
        <p:spPr bwMode="gray">
          <a:xfrm>
            <a:off x="429003" y="336108"/>
            <a:ext cx="1520956" cy="437540"/>
          </a:xfrm>
          <a:prstGeom prst="rect">
            <a:avLst/>
          </a:prstGeom>
        </p:spPr>
      </p:pic>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5144" y="3844214"/>
            <a:ext cx="6820089" cy="1325880"/>
          </a:xfrm>
        </p:spPr>
        <p:txBody>
          <a:bodyPr anchor="b">
            <a:noAutofit/>
          </a:bodyPr>
          <a:lstStyle>
            <a:lvl1pPr>
              <a:lnSpc>
                <a:spcPct val="100000"/>
              </a:lnSpc>
              <a:defRPr sz="4500">
                <a:solidFill>
                  <a:srgbClr val="86ED78"/>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5144" y="5173775"/>
            <a:ext cx="6820089"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2" name="Text Placeholder 51">
            <a:extLst>
              <a:ext uri="{FF2B5EF4-FFF2-40B4-BE49-F238E27FC236}">
                <a16:creationId xmlns:a16="http://schemas.microsoft.com/office/drawing/2014/main" id="{3835534A-190F-8648-8860-68E350DCF51F}"/>
              </a:ext>
            </a:extLst>
          </p:cNvPr>
          <p:cNvSpPr>
            <a:spLocks noGrp="1"/>
          </p:cNvSpPr>
          <p:nvPr userDrawn="1">
            <p:ph type="body" sz="quarter" idx="11"/>
          </p:nvPr>
        </p:nvSpPr>
        <p:spPr bwMode="gray">
          <a:xfrm>
            <a:off x="453085" y="5729747"/>
            <a:ext cx="2770269"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54" name="Text Placeholder 53">
            <a:extLst>
              <a:ext uri="{FF2B5EF4-FFF2-40B4-BE49-F238E27FC236}">
                <a16:creationId xmlns:a16="http://schemas.microsoft.com/office/drawing/2014/main" id="{CA1B436A-5815-A940-938E-2A592E2623F7}"/>
              </a:ext>
            </a:extLst>
          </p:cNvPr>
          <p:cNvSpPr>
            <a:spLocks noGrp="1"/>
          </p:cNvSpPr>
          <p:nvPr userDrawn="1">
            <p:ph type="body" sz="quarter" idx="12"/>
          </p:nvPr>
        </p:nvSpPr>
        <p:spPr bwMode="gray">
          <a:xfrm>
            <a:off x="445145" y="6077918"/>
            <a:ext cx="2773557"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8" name="Text Placeholder 51">
            <a:extLst>
              <a:ext uri="{FF2B5EF4-FFF2-40B4-BE49-F238E27FC236}">
                <a16:creationId xmlns:a16="http://schemas.microsoft.com/office/drawing/2014/main" id="{9AE1D286-FE91-4B46-BB6E-01029D684DA7}"/>
              </a:ext>
            </a:extLst>
          </p:cNvPr>
          <p:cNvSpPr>
            <a:spLocks noGrp="1"/>
          </p:cNvSpPr>
          <p:nvPr>
            <p:ph type="body" sz="quarter" idx="13"/>
          </p:nvPr>
        </p:nvSpPr>
        <p:spPr bwMode="gray">
          <a:xfrm>
            <a:off x="3254275" y="5729747"/>
            <a:ext cx="2770269"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DBBC01BB-F541-43F0-94E6-ECC09BB40F7C}"/>
              </a:ext>
            </a:extLst>
          </p:cNvPr>
          <p:cNvSpPr>
            <a:spLocks noGrp="1"/>
          </p:cNvSpPr>
          <p:nvPr>
            <p:ph type="body" sz="quarter" idx="14"/>
          </p:nvPr>
        </p:nvSpPr>
        <p:spPr bwMode="gray">
          <a:xfrm>
            <a:off x="3246334" y="6077918"/>
            <a:ext cx="2773557"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
        <p:nvSpPr>
          <p:cNvPr id="10" name="Text Placeholder 51">
            <a:extLst>
              <a:ext uri="{FF2B5EF4-FFF2-40B4-BE49-F238E27FC236}">
                <a16:creationId xmlns:a16="http://schemas.microsoft.com/office/drawing/2014/main" id="{C08BB528-698F-4E5C-BC7E-51C5596CE8A8}"/>
              </a:ext>
            </a:extLst>
          </p:cNvPr>
          <p:cNvSpPr>
            <a:spLocks noGrp="1"/>
          </p:cNvSpPr>
          <p:nvPr>
            <p:ph type="body" sz="quarter" idx="15"/>
          </p:nvPr>
        </p:nvSpPr>
        <p:spPr bwMode="gray">
          <a:xfrm>
            <a:off x="6057317" y="5729747"/>
            <a:ext cx="2770269" cy="431800"/>
          </a:xfrm>
        </p:spPr>
        <p:txBody>
          <a:bodyPr anchor="b" anchorCtr="0">
            <a:noAutofit/>
          </a:bodyPr>
          <a:lstStyle>
            <a:lvl1pPr marL="0" indent="0">
              <a:lnSpc>
                <a:spcPct val="100000"/>
              </a:lnSpc>
              <a:spcBef>
                <a:spcPts val="0"/>
              </a:spcBef>
              <a:buFontTx/>
              <a:buNone/>
              <a:defRPr sz="1200" b="1">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11" name="Text Placeholder 53">
            <a:extLst>
              <a:ext uri="{FF2B5EF4-FFF2-40B4-BE49-F238E27FC236}">
                <a16:creationId xmlns:a16="http://schemas.microsoft.com/office/drawing/2014/main" id="{C264A348-E5D2-495E-A7AB-E068C6192DAA}"/>
              </a:ext>
            </a:extLst>
          </p:cNvPr>
          <p:cNvSpPr>
            <a:spLocks noGrp="1"/>
          </p:cNvSpPr>
          <p:nvPr>
            <p:ph type="body" sz="quarter" idx="16"/>
          </p:nvPr>
        </p:nvSpPr>
        <p:spPr bwMode="gray">
          <a:xfrm>
            <a:off x="6049376" y="6077918"/>
            <a:ext cx="2773557" cy="280987"/>
          </a:xfrm>
        </p:spPr>
        <p:txBody>
          <a:bodyPr>
            <a:noAutofit/>
          </a:bodyPr>
          <a:lstStyle>
            <a:lvl1pPr marL="0" indent="0">
              <a:lnSpc>
                <a:spcPct val="100000"/>
              </a:lnSpc>
              <a:buFontTx/>
              <a:buNone/>
              <a:defRPr sz="1200">
                <a:solidFill>
                  <a:schemeClr val="bg1"/>
                </a:solidFill>
              </a:defRPr>
            </a:lvl1pPr>
            <a:lvl2pPr marL="457200" indent="0">
              <a:buFontTx/>
              <a:buNone/>
              <a:defRPr sz="1200">
                <a:solidFill>
                  <a:schemeClr val="bg1"/>
                </a:solidFill>
              </a:defRPr>
            </a:lvl2pPr>
            <a:lvl3pPr marL="914400" indent="0">
              <a:buFontTx/>
              <a:buNone/>
              <a:defRPr sz="1200">
                <a:solidFill>
                  <a:schemeClr val="bg1"/>
                </a:solidFill>
              </a:defRPr>
            </a:lvl3pPr>
            <a:lvl4pPr marL="1371600" indent="0">
              <a:buFontTx/>
              <a:buNone/>
              <a:defRPr sz="1200">
                <a:solidFill>
                  <a:schemeClr val="bg1"/>
                </a:solidFill>
              </a:defRPr>
            </a:lvl4pPr>
            <a:lvl5pPr marL="1828800" indent="0">
              <a:buFontTx/>
              <a:buNone/>
              <a:defRPr sz="1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016811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4125468"/>
            <a:ext cx="2926842"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458" y="3307722"/>
            <a:ext cx="3603674"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9868"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3513" y="4125468"/>
            <a:ext cx="2926842"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1978" y="3307722"/>
            <a:ext cx="3603674"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3426"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7071" y="4125468"/>
            <a:ext cx="2926842" cy="1785065"/>
          </a:xfrm>
          <a:noFill/>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5536" y="3307722"/>
            <a:ext cx="3603674"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7321970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tats-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DA49-5F14-A942-A856-8B057BB93027}"/>
              </a:ext>
            </a:extLst>
          </p:cNvPr>
          <p:cNvSpPr>
            <a:spLocks noGrp="1"/>
          </p:cNvSpPr>
          <p:nvPr>
            <p:ph type="title"/>
          </p:nvPr>
        </p:nvSpPr>
        <p:spPr/>
        <p:txBody>
          <a:bodyPr>
            <a:noAutofit/>
          </a:bodyPr>
          <a:lstStyle/>
          <a:p>
            <a:r>
              <a:rPr lang="en-US"/>
              <a:t>Click to edit Master title style</a:t>
            </a:r>
          </a:p>
        </p:txBody>
      </p:sp>
      <p:sp>
        <p:nvSpPr>
          <p:cNvPr id="12" name="Text Placeholder 24">
            <a:extLst>
              <a:ext uri="{FF2B5EF4-FFF2-40B4-BE49-F238E27FC236}">
                <a16:creationId xmlns:a16="http://schemas.microsoft.com/office/drawing/2014/main" id="{C283B0A0-C82D-4038-B9B6-9773C3869443}"/>
              </a:ext>
            </a:extLst>
          </p:cNvPr>
          <p:cNvSpPr>
            <a:spLocks noGrp="1"/>
          </p:cNvSpPr>
          <p:nvPr>
            <p:ph type="body" sz="quarter" idx="12"/>
          </p:nvPr>
        </p:nvSpPr>
        <p:spPr>
          <a:xfrm>
            <a:off x="448348"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1" name="Text Placeholder 28">
            <a:extLst>
              <a:ext uri="{FF2B5EF4-FFF2-40B4-BE49-F238E27FC236}">
                <a16:creationId xmlns:a16="http://schemas.microsoft.com/office/drawing/2014/main" id="{DC4512F1-5980-4801-A476-FD89191C378D}"/>
              </a:ext>
            </a:extLst>
          </p:cNvPr>
          <p:cNvSpPr>
            <a:spLocks noGrp="1"/>
          </p:cNvSpPr>
          <p:nvPr>
            <p:ph type="body" sz="quarter" idx="14"/>
          </p:nvPr>
        </p:nvSpPr>
        <p:spPr>
          <a:xfrm>
            <a:off x="441993" y="4125468"/>
            <a:ext cx="2926842"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4">
            <a:extLst>
              <a:ext uri="{FF2B5EF4-FFF2-40B4-BE49-F238E27FC236}">
                <a16:creationId xmlns:a16="http://schemas.microsoft.com/office/drawing/2014/main" id="{868AD3C8-4464-452F-9DE5-8EA724625B85}"/>
              </a:ext>
            </a:extLst>
          </p:cNvPr>
          <p:cNvSpPr>
            <a:spLocks noGrp="1"/>
          </p:cNvSpPr>
          <p:nvPr>
            <p:ph type="body" sz="quarter" idx="15" hasCustomPrompt="1"/>
          </p:nvPr>
        </p:nvSpPr>
        <p:spPr>
          <a:xfrm>
            <a:off x="410458" y="3307722"/>
            <a:ext cx="3603674"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3" name="Text Placeholder 24">
            <a:extLst>
              <a:ext uri="{FF2B5EF4-FFF2-40B4-BE49-F238E27FC236}">
                <a16:creationId xmlns:a16="http://schemas.microsoft.com/office/drawing/2014/main" id="{7A9FDFC0-A9EC-400B-9B7E-D36946B92E9D}"/>
              </a:ext>
            </a:extLst>
          </p:cNvPr>
          <p:cNvSpPr>
            <a:spLocks noGrp="1"/>
          </p:cNvSpPr>
          <p:nvPr>
            <p:ph type="body" sz="quarter" idx="19"/>
          </p:nvPr>
        </p:nvSpPr>
        <p:spPr>
          <a:xfrm>
            <a:off x="3959868"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4" name="Text Placeholder 28">
            <a:extLst>
              <a:ext uri="{FF2B5EF4-FFF2-40B4-BE49-F238E27FC236}">
                <a16:creationId xmlns:a16="http://schemas.microsoft.com/office/drawing/2014/main" id="{6A436EB9-0038-40CF-8CDE-FA1C3BBC6E08}"/>
              </a:ext>
            </a:extLst>
          </p:cNvPr>
          <p:cNvSpPr>
            <a:spLocks noGrp="1"/>
          </p:cNvSpPr>
          <p:nvPr>
            <p:ph type="body" sz="quarter" idx="20"/>
          </p:nvPr>
        </p:nvSpPr>
        <p:spPr>
          <a:xfrm>
            <a:off x="3953513" y="4125468"/>
            <a:ext cx="2926842"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4">
            <a:extLst>
              <a:ext uri="{FF2B5EF4-FFF2-40B4-BE49-F238E27FC236}">
                <a16:creationId xmlns:a16="http://schemas.microsoft.com/office/drawing/2014/main" id="{B9C5798B-0018-4999-8050-22B2D7BEC931}"/>
              </a:ext>
            </a:extLst>
          </p:cNvPr>
          <p:cNvSpPr>
            <a:spLocks noGrp="1"/>
          </p:cNvSpPr>
          <p:nvPr>
            <p:ph type="body" sz="quarter" idx="21" hasCustomPrompt="1"/>
          </p:nvPr>
        </p:nvSpPr>
        <p:spPr>
          <a:xfrm>
            <a:off x="3921978" y="3307722"/>
            <a:ext cx="3603674"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
        <p:nvSpPr>
          <p:cNvPr id="26" name="Text Placeholder 24">
            <a:extLst>
              <a:ext uri="{FF2B5EF4-FFF2-40B4-BE49-F238E27FC236}">
                <a16:creationId xmlns:a16="http://schemas.microsoft.com/office/drawing/2014/main" id="{185009C4-DD68-4DDE-828B-B83054DED456}"/>
              </a:ext>
            </a:extLst>
          </p:cNvPr>
          <p:cNvSpPr>
            <a:spLocks noGrp="1"/>
          </p:cNvSpPr>
          <p:nvPr>
            <p:ph type="body" sz="quarter" idx="22"/>
          </p:nvPr>
        </p:nvSpPr>
        <p:spPr>
          <a:xfrm>
            <a:off x="7473426" y="1685663"/>
            <a:ext cx="3605166" cy="674285"/>
          </a:xfrm>
          <a:noFill/>
        </p:spPr>
        <p:txBody>
          <a:bodyPr anchor="b" anchorCtr="0">
            <a:noAutofit/>
          </a:bodyPr>
          <a:lstStyle>
            <a:lvl1pPr marL="0" indent="0">
              <a:buFontTx/>
              <a:buNone/>
              <a:defRPr sz="16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a:t>
            </a:r>
          </a:p>
        </p:txBody>
      </p:sp>
      <p:sp>
        <p:nvSpPr>
          <p:cNvPr id="27" name="Text Placeholder 28">
            <a:extLst>
              <a:ext uri="{FF2B5EF4-FFF2-40B4-BE49-F238E27FC236}">
                <a16:creationId xmlns:a16="http://schemas.microsoft.com/office/drawing/2014/main" id="{98D22242-F8D0-4936-9A94-6B9B60A70FAE}"/>
              </a:ext>
            </a:extLst>
          </p:cNvPr>
          <p:cNvSpPr>
            <a:spLocks noGrp="1"/>
          </p:cNvSpPr>
          <p:nvPr>
            <p:ph type="body" sz="quarter" idx="23"/>
          </p:nvPr>
        </p:nvSpPr>
        <p:spPr>
          <a:xfrm>
            <a:off x="7467071" y="4125468"/>
            <a:ext cx="2926842" cy="1785065"/>
          </a:xfrm>
          <a:noFill/>
        </p:spPr>
        <p:txBody>
          <a:bodyPr>
            <a:noAutofit/>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4">
            <a:extLst>
              <a:ext uri="{FF2B5EF4-FFF2-40B4-BE49-F238E27FC236}">
                <a16:creationId xmlns:a16="http://schemas.microsoft.com/office/drawing/2014/main" id="{9D5F5B25-28F9-4AB0-8A95-273D82DB9431}"/>
              </a:ext>
            </a:extLst>
          </p:cNvPr>
          <p:cNvSpPr>
            <a:spLocks noGrp="1"/>
          </p:cNvSpPr>
          <p:nvPr>
            <p:ph type="body" sz="quarter" idx="24" hasCustomPrompt="1"/>
          </p:nvPr>
        </p:nvSpPr>
        <p:spPr>
          <a:xfrm>
            <a:off x="7435536" y="3307722"/>
            <a:ext cx="3603674" cy="674285"/>
          </a:xfrm>
          <a:noFill/>
        </p:spPr>
        <p:txBody>
          <a:bodyPr anchor="b" anchorCtr="0">
            <a:noAutofit/>
          </a:bodyPr>
          <a:lstStyle>
            <a:lvl1pPr marL="0" indent="0">
              <a:buFontTx/>
              <a:buNone/>
              <a:defRPr sz="8400" b="1">
                <a:solidFill>
                  <a:schemeClr val="tx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a:t>
            </a:r>
          </a:p>
        </p:txBody>
      </p:sp>
    </p:spTree>
    <p:extLst>
      <p:ext uri="{BB962C8B-B14F-4D97-AF65-F5344CB8AC3E}">
        <p14:creationId xmlns:p14="http://schemas.microsoft.com/office/powerpoint/2010/main" val="29852015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609" y="309531"/>
            <a:ext cx="11526193" cy="5641440"/>
          </a:xfrm>
          <a:prstGeom prst="rect">
            <a:avLst/>
          </a:prstGeom>
          <a:noFill/>
        </p:spPr>
        <p:txBody>
          <a:bodyPr wrap="square" rtlCol="0">
            <a:noAutofit/>
          </a:bodyPr>
          <a:lstStyle/>
          <a:p>
            <a:pPr algn="l">
              <a:lnSpc>
                <a:spcPct val="90000"/>
              </a:lnSpc>
            </a:pPr>
            <a:r>
              <a:rPr lang="en-US" sz="6800" b="1" spc="-150" baseline="0"/>
              <a:t>No matter where work happens, digital workﬂows drive productivity and </a:t>
            </a:r>
            <a:br>
              <a:rPr lang="en-US" sz="6800" b="1" spc="-150" baseline="0"/>
            </a:br>
            <a:r>
              <a:rPr lang="en-US" sz="6800" b="1" spc="-150" baseline="0"/>
              <a:t>great experiences.</a:t>
            </a:r>
          </a:p>
        </p:txBody>
      </p:sp>
    </p:spTree>
    <p:extLst>
      <p:ext uri="{BB962C8B-B14F-4D97-AF65-F5344CB8AC3E}">
        <p14:creationId xmlns:p14="http://schemas.microsoft.com/office/powerpoint/2010/main" val="32761791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609" y="309531"/>
            <a:ext cx="4929078"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3552" y="361338"/>
            <a:ext cx="4214322" cy="4321175"/>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00252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ain point w/Conten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440909-07E6-448B-8B11-BCE24BAF394E}"/>
              </a:ext>
            </a:extLst>
          </p:cNvPr>
          <p:cNvSpPr txBox="1"/>
          <p:nvPr userDrawn="1"/>
        </p:nvSpPr>
        <p:spPr>
          <a:xfrm>
            <a:off x="393609" y="309531"/>
            <a:ext cx="4929078" cy="5641440"/>
          </a:xfrm>
          <a:prstGeom prst="rect">
            <a:avLst/>
          </a:prstGeom>
          <a:noFill/>
        </p:spPr>
        <p:txBody>
          <a:bodyPr wrap="square" rtlCol="0">
            <a:noAutofit/>
          </a:bodyPr>
          <a:lstStyle/>
          <a:p>
            <a:pPr algn="l">
              <a:lnSpc>
                <a:spcPct val="90000"/>
              </a:lnSpc>
            </a:pPr>
            <a:r>
              <a:rPr lang="en-US" sz="6800" b="1" spc="-150" baseline="0"/>
              <a:t>Our work makes </a:t>
            </a:r>
            <a:br>
              <a:rPr lang="en-US" sz="6800" b="1" spc="-150" baseline="0"/>
            </a:br>
            <a:r>
              <a:rPr lang="en-US" sz="6800" b="1" spc="-150" baseline="0"/>
              <a:t>the world work</a:t>
            </a:r>
          </a:p>
        </p:txBody>
      </p:sp>
      <p:sp>
        <p:nvSpPr>
          <p:cNvPr id="8" name="Text Placeholder 7">
            <a:extLst>
              <a:ext uri="{FF2B5EF4-FFF2-40B4-BE49-F238E27FC236}">
                <a16:creationId xmlns:a16="http://schemas.microsoft.com/office/drawing/2014/main" id="{B85D3E1E-E675-4DE7-9559-E26667D92BDE}"/>
              </a:ext>
            </a:extLst>
          </p:cNvPr>
          <p:cNvSpPr>
            <a:spLocks noGrp="1"/>
          </p:cNvSpPr>
          <p:nvPr>
            <p:ph type="body" sz="quarter" idx="14"/>
          </p:nvPr>
        </p:nvSpPr>
        <p:spPr>
          <a:xfrm>
            <a:off x="7463552" y="361338"/>
            <a:ext cx="4214322" cy="4321175"/>
          </a:xfrm>
        </p:spPr>
        <p:txBody>
          <a:bodyPr/>
          <a:lstStyle>
            <a:lvl1pPr marL="0" indent="0">
              <a:buNone/>
              <a:defRPr sz="1600"/>
            </a:lvl1pPr>
            <a:lvl2pPr marL="284162" indent="0">
              <a:buNone/>
              <a:defRPr sz="1600"/>
            </a:lvl2pPr>
            <a:lvl3pPr marL="573087" indent="0">
              <a:buNone/>
              <a:defRPr sz="1600"/>
            </a:lvl3pPr>
            <a:lvl4pPr marL="857250" indent="0">
              <a:buNone/>
              <a:defRPr sz="1600"/>
            </a:lvl4pPr>
            <a:lvl5pPr marL="1141412"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0114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EBC5-C1B7-3348-B361-FA551838318D}"/>
              </a:ext>
            </a:extLst>
          </p:cNvPr>
          <p:cNvSpPr>
            <a:spLocks noGrp="1"/>
          </p:cNvSpPr>
          <p:nvPr>
            <p:ph type="title" hasCustomPrompt="1"/>
          </p:nvPr>
        </p:nvSpPr>
        <p:spPr/>
        <p:txBody>
          <a:bodyPr>
            <a:noAutofit/>
          </a:bodyPr>
          <a:lstStyle/>
          <a:p>
            <a:r>
              <a:rPr lang="en-US"/>
              <a:t>Safe harbor notice for forward-looking statements</a:t>
            </a:r>
          </a:p>
        </p:txBody>
      </p:sp>
      <p:sp>
        <p:nvSpPr>
          <p:cNvPr id="6" name="Rectangle 5">
            <a:extLst>
              <a:ext uri="{FF2B5EF4-FFF2-40B4-BE49-F238E27FC236}">
                <a16:creationId xmlns:a16="http://schemas.microsoft.com/office/drawing/2014/main" id="{71B59950-F9CA-420D-B99E-96F53F448F55}"/>
              </a:ext>
            </a:extLst>
          </p:cNvPr>
          <p:cNvSpPr/>
          <p:nvPr userDrawn="1"/>
        </p:nvSpPr>
        <p:spPr bwMode="gray">
          <a:xfrm>
            <a:off x="456865" y="1521309"/>
            <a:ext cx="10164616" cy="4104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nSpc>
                <a:spcPct val="100000"/>
              </a:lnSpc>
            </a:pPr>
            <a:r>
              <a:rPr lang="en-US" sz="1600">
                <a:solidFill>
                  <a:schemeClr val="tx1"/>
                </a:solidFill>
              </a:rPr>
              <a:t>This presentation may contain “forward-looking” statements 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a:t>
            </a:r>
            <a:br>
              <a:rPr lang="en-US" sz="1600">
                <a:solidFill>
                  <a:schemeClr val="tx1"/>
                </a:solidFill>
              </a:rPr>
            </a:br>
            <a:r>
              <a:rPr lang="en-US" sz="1600">
                <a:solidFill>
                  <a:schemeClr val="tx1"/>
                </a:solidFill>
              </a:rPr>
              <a:t>or functionality. The development, release, and timing of any features or functionality described </a:t>
            </a:r>
            <a:br>
              <a:rPr lang="en-US" sz="1600">
                <a:solidFill>
                  <a:schemeClr val="tx1"/>
                </a:solidFill>
              </a:rPr>
            </a:br>
            <a:r>
              <a:rPr lang="en-US" sz="1600">
                <a:solidFill>
                  <a:schemeClr val="tx1"/>
                </a:solidFill>
              </a:rPr>
              <a:t>for our products remains at our sole discretion. We undertake no obligation, and do not intend, </a:t>
            </a:r>
            <a:br>
              <a:rPr lang="en-US" sz="1600">
                <a:solidFill>
                  <a:schemeClr val="tx1"/>
                </a:solidFill>
              </a:rPr>
            </a:br>
            <a:r>
              <a:rPr lang="en-US" sz="1600">
                <a:solidFill>
                  <a:schemeClr val="tx1"/>
                </a:solidFill>
              </a:rPr>
              <a:t>to update the forward‑looking statements.</a:t>
            </a:r>
          </a:p>
        </p:txBody>
      </p:sp>
    </p:spTree>
    <p:extLst>
      <p:ext uri="{BB962C8B-B14F-4D97-AF65-F5344CB8AC3E}">
        <p14:creationId xmlns:p14="http://schemas.microsoft.com/office/powerpoint/2010/main" val="16584591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Key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5157-2B8D-1343-9CC8-A09A3E238EFE}"/>
              </a:ext>
            </a:extLst>
          </p:cNvPr>
          <p:cNvSpPr>
            <a:spLocks noGrp="1"/>
          </p:cNvSpPr>
          <p:nvPr>
            <p:ph type="title"/>
          </p:nvPr>
        </p:nvSpPr>
        <p:spPr>
          <a:xfrm>
            <a:off x="448173" y="310897"/>
            <a:ext cx="11195171" cy="1194927"/>
          </a:xfrm>
        </p:spPr>
        <p:txBody>
          <a:bodyPr>
            <a:noAutofit/>
          </a:bodyPr>
          <a:lstStyle/>
          <a:p>
            <a:r>
              <a:rPr lang="en-US"/>
              <a:t>Click to edit Master title style</a:t>
            </a:r>
          </a:p>
        </p:txBody>
      </p:sp>
      <p:sp>
        <p:nvSpPr>
          <p:cNvPr id="4" name="Content Placeholder 3">
            <a:extLst>
              <a:ext uri="{FF2B5EF4-FFF2-40B4-BE49-F238E27FC236}">
                <a16:creationId xmlns:a16="http://schemas.microsoft.com/office/drawing/2014/main" id="{D66863CB-394D-5047-BE43-D868DE8CBD36}"/>
              </a:ext>
            </a:extLst>
          </p:cNvPr>
          <p:cNvSpPr>
            <a:spLocks noGrp="1"/>
          </p:cNvSpPr>
          <p:nvPr>
            <p:ph sz="half" idx="2"/>
          </p:nvPr>
        </p:nvSpPr>
        <p:spPr>
          <a:xfrm>
            <a:off x="448173" y="1655845"/>
            <a:ext cx="4307629" cy="3495862"/>
          </a:xfrm>
        </p:spPr>
        <p:txBody>
          <a:bodyPr>
            <a:noAutofit/>
          </a:bodyPr>
          <a:lstStyle>
            <a:lvl1pPr marL="227013" indent="-227013">
              <a:buFont typeface="Arial" panose="020B0604020202020204" pitchFamily="34" charset="0"/>
              <a:buChar char="•"/>
              <a:defRPr sz="1600" b="0"/>
            </a:lvl1pPr>
            <a:lvl2pPr marL="517525" indent="-234950">
              <a:buFont typeface="Century Gothic" panose="020B0502020202020204" pitchFamily="34" charset="0"/>
              <a:buChar char="–"/>
              <a:defRPr sz="1600"/>
            </a:lvl2pPr>
            <a:lvl3pPr marL="800100" indent="-228600">
              <a:buFont typeface="Century Gothic" panose="020B0502020202020204" pitchFamily="34" charset="0"/>
              <a:buChar char="–"/>
              <a:defRPr sz="1600"/>
            </a:lvl3pPr>
            <a:lvl4pPr marL="1084263" indent="-227013">
              <a:buFont typeface="Century Gothic" panose="020B0502020202020204" pitchFamily="34" charset="0"/>
              <a:buChar char="–"/>
              <a:defRPr sz="1600"/>
            </a:lvl4pPr>
            <a:lvl5pPr marL="1374775" indent="-234950">
              <a:buFont typeface="Century Gothic" panose="020B0502020202020204" pitchFamily="34" charset="0"/>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EBBE9CD-C878-0C4B-8D18-2EDD2C725DF2}"/>
              </a:ext>
            </a:extLst>
          </p:cNvPr>
          <p:cNvSpPr>
            <a:spLocks noGrp="1"/>
          </p:cNvSpPr>
          <p:nvPr>
            <p:ph sz="quarter" idx="4"/>
          </p:nvPr>
        </p:nvSpPr>
        <p:spPr>
          <a:xfrm>
            <a:off x="4847582" y="1661961"/>
            <a:ext cx="6818213" cy="3516868"/>
          </a:xfrm>
        </p:spPr>
        <p:txBody>
          <a:bodyPr>
            <a:noAutofit/>
          </a:bodyPr>
          <a:lstStyle>
            <a:lvl1pPr marL="0" indent="0">
              <a:buNone/>
              <a:defRPr sz="1200" b="1"/>
            </a:lvl1pPr>
            <a:lvl2pPr marL="284162" indent="0">
              <a:buNone/>
              <a:defRPr sz="1200"/>
            </a:lvl2pPr>
            <a:lvl3pPr marL="573087" indent="0">
              <a:buNone/>
              <a:defRPr sz="1200"/>
            </a:lvl3pPr>
            <a:lvl4pPr marL="857250" indent="0">
              <a:buNone/>
              <a:defRPr sz="1200"/>
            </a:lvl4pPr>
            <a:lvl5pPr marL="1141412"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1280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ark backgroun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5EA80-AF11-F047-BA2A-DEECF2CBCE1E}"/>
              </a:ext>
            </a:extLst>
          </p:cNvPr>
          <p:cNvSpPr/>
          <p:nvPr userDrawn="1"/>
        </p:nvSpPr>
        <p:spPr>
          <a:xfrm>
            <a:off x="0" y="0"/>
            <a:ext cx="120983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2" name="Title 1">
            <a:extLst>
              <a:ext uri="{FF2B5EF4-FFF2-40B4-BE49-F238E27FC236}">
                <a16:creationId xmlns:a16="http://schemas.microsoft.com/office/drawing/2014/main" id="{53254A4A-74B2-8248-A9F9-A89CD6EF994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Footer Placeholder 4">
            <a:extLst>
              <a:ext uri="{FF2B5EF4-FFF2-40B4-BE49-F238E27FC236}">
                <a16:creationId xmlns:a16="http://schemas.microsoft.com/office/drawing/2014/main" id="{BEAFC946-A5BD-4945-B94D-9B8C5370911D}"/>
              </a:ext>
            </a:extLst>
          </p:cNvPr>
          <p:cNvSpPr txBox="1">
            <a:spLocks/>
          </p:cNvSpPr>
          <p:nvPr userDrawn="1"/>
        </p:nvSpPr>
        <p:spPr>
          <a:xfrm>
            <a:off x="7940458" y="6408532"/>
            <a:ext cx="3092415"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5" name="Slide Number Placeholder 5">
            <a:extLst>
              <a:ext uri="{FF2B5EF4-FFF2-40B4-BE49-F238E27FC236}">
                <a16:creationId xmlns:a16="http://schemas.microsoft.com/office/drawing/2014/main" id="{9637B966-7F99-7B45-8A0A-24F4FFC50527}"/>
              </a:ext>
            </a:extLst>
          </p:cNvPr>
          <p:cNvSpPr txBox="1">
            <a:spLocks/>
          </p:cNvSpPr>
          <p:nvPr userDrawn="1"/>
        </p:nvSpPr>
        <p:spPr>
          <a:xfrm>
            <a:off x="11060871" y="6413253"/>
            <a:ext cx="667875"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6" name="Picture 5">
            <a:extLst>
              <a:ext uri="{FF2B5EF4-FFF2-40B4-BE49-F238E27FC236}">
                <a16:creationId xmlns:a16="http://schemas.microsoft.com/office/drawing/2014/main" id="{8C4D4F65-A729-8F43-BF56-488E0EAC03DE}"/>
              </a:ext>
            </a:extLst>
          </p:cNvPr>
          <p:cNvPicPr>
            <a:picLocks noChangeAspect="1"/>
          </p:cNvPicPr>
          <p:nvPr userDrawn="1"/>
        </p:nvPicPr>
        <p:blipFill>
          <a:blip r:embed="rId2"/>
          <a:srcRect/>
          <a:stretch/>
        </p:blipFill>
        <p:spPr>
          <a:xfrm>
            <a:off x="478497" y="6355437"/>
            <a:ext cx="980846" cy="280168"/>
          </a:xfrm>
          <a:prstGeom prst="rect">
            <a:avLst/>
          </a:prstGeom>
        </p:spPr>
      </p:pic>
      <p:sp>
        <p:nvSpPr>
          <p:cNvPr id="9" name="Content Placeholder 8">
            <a:extLst>
              <a:ext uri="{FF2B5EF4-FFF2-40B4-BE49-F238E27FC236}">
                <a16:creationId xmlns:a16="http://schemas.microsoft.com/office/drawing/2014/main" id="{ECB98A13-1C56-A74B-9057-42857298BBB4}"/>
              </a:ext>
            </a:extLst>
          </p:cNvPr>
          <p:cNvSpPr>
            <a:spLocks noGrp="1"/>
          </p:cNvSpPr>
          <p:nvPr>
            <p:ph sz="quarter" idx="10"/>
          </p:nvPr>
        </p:nvSpPr>
        <p:spPr>
          <a:xfrm>
            <a:off x="460495" y="1616075"/>
            <a:ext cx="11191847" cy="455295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8642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gline with photo">
    <p:bg>
      <p:bgPr>
        <a:solidFill>
          <a:schemeClr val="tx2"/>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44BE8783-6296-494C-8036-167FDEF9421B}"/>
              </a:ext>
            </a:extLst>
          </p:cNvPr>
          <p:cNvSpPr>
            <a:spLocks noGrp="1"/>
          </p:cNvSpPr>
          <p:nvPr>
            <p:ph type="pic" sz="quarter" idx="17"/>
          </p:nvPr>
        </p:nvSpPr>
        <p:spPr>
          <a:xfrm>
            <a:off x="6859787" y="0"/>
            <a:ext cx="5238527" cy="6858000"/>
          </a:xfrm>
          <a:solidFill>
            <a:schemeClr val="bg1">
              <a:lumMod val="95000"/>
            </a:schemeClr>
          </a:solidFill>
        </p:spPr>
        <p:txBody>
          <a:bodyPr anchor="ctr" anchorCtr="0"/>
          <a:lstStyle>
            <a:lvl1pPr>
              <a:lnSpc>
                <a:spcPct val="100000"/>
              </a:lnSpc>
              <a:defRPr/>
            </a:lvl1pPr>
          </a:lstStyle>
          <a:p>
            <a:endParaRPr lang="en-US"/>
          </a:p>
        </p:txBody>
      </p:sp>
      <p:sp>
        <p:nvSpPr>
          <p:cNvPr id="5" name="Text Placeholder 4">
            <a:extLst>
              <a:ext uri="{FF2B5EF4-FFF2-40B4-BE49-F238E27FC236}">
                <a16:creationId xmlns:a16="http://schemas.microsoft.com/office/drawing/2014/main" id="{A31BBF9B-FBA4-0942-8E97-1875BB6569C5}"/>
              </a:ext>
            </a:extLst>
          </p:cNvPr>
          <p:cNvSpPr>
            <a:spLocks noGrp="1"/>
          </p:cNvSpPr>
          <p:nvPr>
            <p:ph type="body" sz="quarter" idx="13"/>
          </p:nvPr>
        </p:nvSpPr>
        <p:spPr>
          <a:xfrm>
            <a:off x="1949958" y="6401963"/>
            <a:ext cx="4767277" cy="214738"/>
          </a:xfrm>
        </p:spPr>
        <p:txBody>
          <a:bodyPr anchor="b" anchorCtr="0">
            <a:noAutofit/>
          </a:bodyPr>
          <a:lstStyle>
            <a:lvl1pPr marL="0" indent="0">
              <a:lnSpc>
                <a:spcPct val="100000"/>
              </a:lnSpc>
              <a:spcBef>
                <a:spcPts val="300"/>
              </a:spcBef>
              <a:spcAft>
                <a:spcPts val="0"/>
              </a:spcAft>
              <a:buFontTx/>
              <a:buNone/>
              <a:defRPr sz="600">
                <a:solidFill>
                  <a:schemeClr val="bg1"/>
                </a:solidFill>
              </a:defRPr>
            </a:lvl1pPr>
            <a:lvl2pPr marL="457200" indent="0">
              <a:lnSpc>
                <a:spcPct val="100000"/>
              </a:lnSpc>
              <a:buFontTx/>
              <a:buNone/>
              <a:defRPr sz="600"/>
            </a:lvl2pPr>
            <a:lvl3pPr marL="914400" indent="0">
              <a:lnSpc>
                <a:spcPct val="100000"/>
              </a:lnSpc>
              <a:buFontTx/>
              <a:buNone/>
              <a:defRPr sz="600"/>
            </a:lvl3pPr>
            <a:lvl4pPr marL="1371600" indent="0">
              <a:lnSpc>
                <a:spcPct val="100000"/>
              </a:lnSpc>
              <a:buFontTx/>
              <a:buNone/>
              <a:defRPr sz="600"/>
            </a:lvl4pPr>
            <a:lvl5pPr marL="1828800" indent="0">
              <a:lnSpc>
                <a:spcPct val="100000"/>
              </a:lnSpc>
              <a:buFontTx/>
              <a:buNone/>
              <a:defRPr sz="600"/>
            </a:lvl5pPr>
          </a:lstStyle>
          <a:p>
            <a:pPr lvl="0"/>
            <a:r>
              <a:rPr lang="en-US"/>
              <a:t>Click to edit Master text styles</a:t>
            </a:r>
          </a:p>
        </p:txBody>
      </p:sp>
      <p:sp>
        <p:nvSpPr>
          <p:cNvPr id="2" name="Title 1">
            <a:extLst>
              <a:ext uri="{FF2B5EF4-FFF2-40B4-BE49-F238E27FC236}">
                <a16:creationId xmlns:a16="http://schemas.microsoft.com/office/drawing/2014/main" id="{3DDFF7EC-6678-497D-A6C8-65041DFB421B}"/>
              </a:ext>
            </a:extLst>
          </p:cNvPr>
          <p:cNvSpPr>
            <a:spLocks noGrp="1"/>
          </p:cNvSpPr>
          <p:nvPr>
            <p:ph type="title"/>
          </p:nvPr>
        </p:nvSpPr>
        <p:spPr>
          <a:xfrm>
            <a:off x="455676" y="412270"/>
            <a:ext cx="6183335" cy="1195883"/>
          </a:xfrm>
        </p:spPr>
        <p:txBody>
          <a:bodyPr/>
          <a:lstStyle>
            <a:lvl1pPr>
              <a:lnSpc>
                <a:spcPct val="80000"/>
              </a:lnSpc>
              <a:defRPr sz="6800">
                <a:solidFill>
                  <a:schemeClr val="bg1"/>
                </a:solidFill>
              </a:defRPr>
            </a:lvl1pPr>
          </a:lstStyle>
          <a:p>
            <a:r>
              <a:rPr lang="en-US"/>
              <a:t>Click to edit Master title style</a:t>
            </a:r>
          </a:p>
        </p:txBody>
      </p:sp>
      <p:pic>
        <p:nvPicPr>
          <p:cNvPr id="9" name="Picture 8">
            <a:extLst>
              <a:ext uri="{FF2B5EF4-FFF2-40B4-BE49-F238E27FC236}">
                <a16:creationId xmlns:a16="http://schemas.microsoft.com/office/drawing/2014/main" id="{ED2DA47C-926A-4013-BDFD-169260A1CE70}"/>
              </a:ext>
            </a:extLst>
          </p:cNvPr>
          <p:cNvPicPr>
            <a:picLocks noChangeAspect="1"/>
          </p:cNvPicPr>
          <p:nvPr userDrawn="1"/>
        </p:nvPicPr>
        <p:blipFill>
          <a:blip r:embed="rId2"/>
          <a:srcRect/>
          <a:stretch/>
        </p:blipFill>
        <p:spPr>
          <a:xfrm>
            <a:off x="478498" y="6354439"/>
            <a:ext cx="980844" cy="282164"/>
          </a:xfrm>
          <a:prstGeom prst="rect">
            <a:avLst/>
          </a:prstGeom>
        </p:spPr>
      </p:pic>
    </p:spTree>
    <p:extLst>
      <p:ext uri="{BB962C8B-B14F-4D97-AF65-F5344CB8AC3E}">
        <p14:creationId xmlns:p14="http://schemas.microsoft.com/office/powerpoint/2010/main" val="10545621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picture full ble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1" y="0"/>
            <a:ext cx="12192000"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9748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2" y="1664209"/>
            <a:ext cx="11191625" cy="4185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780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picture full bleed-White tex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860EA2-C79E-D542-8682-57AF1B1BFEE7}"/>
              </a:ext>
            </a:extLst>
          </p:cNvPr>
          <p:cNvSpPr>
            <a:spLocks noGrp="1"/>
          </p:cNvSpPr>
          <p:nvPr>
            <p:ph type="pic" sz="quarter" idx="12"/>
          </p:nvPr>
        </p:nvSpPr>
        <p:spPr>
          <a:xfrm>
            <a:off x="1" y="0"/>
            <a:ext cx="12192000" cy="6858000"/>
          </a:xfrm>
          <a:solidFill>
            <a:schemeClr val="bg1">
              <a:lumMod val="95000"/>
            </a:schemeClr>
          </a:solidFill>
        </p:spPr>
        <p:txBody>
          <a:bodyPr anchor="ctr" anchorCtr="0"/>
          <a:lstStyle/>
          <a:p>
            <a:endParaRPr lang="en-US"/>
          </a:p>
        </p:txBody>
      </p:sp>
      <p:sp>
        <p:nvSpPr>
          <p:cNvPr id="2" name="Title 1">
            <a:extLst>
              <a:ext uri="{FF2B5EF4-FFF2-40B4-BE49-F238E27FC236}">
                <a16:creationId xmlns:a16="http://schemas.microsoft.com/office/drawing/2014/main" id="{3B16F32A-4EBC-AF42-80A1-61B420C92998}"/>
              </a:ext>
            </a:extLst>
          </p:cNvPr>
          <p:cNvSpPr>
            <a:spLocks noGrp="1"/>
          </p:cNvSpPr>
          <p:nvPr>
            <p:ph type="title"/>
          </p:nvPr>
        </p:nvSpPr>
        <p:spPr>
          <a:xfrm>
            <a:off x="449369" y="311377"/>
            <a:ext cx="5575176" cy="119588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873661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d Layout 1">
    <p:spTree>
      <p:nvGrpSpPr>
        <p:cNvPr id="1" name=""/>
        <p:cNvGrpSpPr/>
        <p:nvPr/>
      </p:nvGrpSpPr>
      <p:grpSpPr>
        <a:xfrm>
          <a:off x="0" y="0"/>
          <a:ext cx="0" cy="0"/>
          <a:chOff x="0" y="0"/>
          <a:chExt cx="0" cy="0"/>
        </a:xfrm>
      </p:grpSpPr>
      <p:pic>
        <p:nvPicPr>
          <p:cNvPr id="4" name="Picture 3" descr="A person sitting at a table using a computer&#10;&#10;Description automatically generated with medium confidence">
            <a:extLst>
              <a:ext uri="{FF2B5EF4-FFF2-40B4-BE49-F238E27FC236}">
                <a16:creationId xmlns:a16="http://schemas.microsoft.com/office/drawing/2014/main" id="{81A9889E-197B-4057-9837-18A19B69C608}"/>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a:off x="0" y="1"/>
            <a:ext cx="12191559" cy="6881853"/>
          </a:xfrm>
          <a:prstGeom prst="rect">
            <a:avLst/>
          </a:prstGeom>
        </p:spPr>
      </p:pic>
      <p:pic>
        <p:nvPicPr>
          <p:cNvPr id="3" name="Picture 2">
            <a:extLst>
              <a:ext uri="{FF2B5EF4-FFF2-40B4-BE49-F238E27FC236}">
                <a16:creationId xmlns:a16="http://schemas.microsoft.com/office/drawing/2014/main" id="{08662E4F-C755-458D-AE73-00B00DF60C1B}"/>
              </a:ext>
            </a:extLst>
          </p:cNvPr>
          <p:cNvPicPr>
            <a:picLocks noChangeAspect="1"/>
          </p:cNvPicPr>
          <p:nvPr userDrawn="1"/>
        </p:nvPicPr>
        <p:blipFill>
          <a:blip r:embed="rId3"/>
          <a:stretch>
            <a:fillRect/>
          </a:stretch>
        </p:blipFill>
        <p:spPr>
          <a:xfrm>
            <a:off x="47720" y="1763587"/>
            <a:ext cx="5837778" cy="5118266"/>
          </a:xfrm>
          <a:prstGeom prst="rect">
            <a:avLst/>
          </a:prstGeom>
        </p:spPr>
      </p:pic>
    </p:spTree>
    <p:extLst>
      <p:ext uri="{BB962C8B-B14F-4D97-AF65-F5344CB8AC3E}">
        <p14:creationId xmlns:p14="http://schemas.microsoft.com/office/powerpoint/2010/main" val="25765831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d Layout 2">
    <p:spTree>
      <p:nvGrpSpPr>
        <p:cNvPr id="1" name=""/>
        <p:cNvGrpSpPr/>
        <p:nvPr/>
      </p:nvGrpSpPr>
      <p:grpSpPr>
        <a:xfrm>
          <a:off x="0" y="0"/>
          <a:ext cx="0" cy="0"/>
          <a:chOff x="0" y="0"/>
          <a:chExt cx="0" cy="0"/>
        </a:xfrm>
      </p:grpSpPr>
      <p:pic>
        <p:nvPicPr>
          <p:cNvPr id="7" name="Picture 6" descr="A person in front of a red bus&#10;&#10;Description automatically generated with medium confidence">
            <a:extLst>
              <a:ext uri="{FF2B5EF4-FFF2-40B4-BE49-F238E27FC236}">
                <a16:creationId xmlns:a16="http://schemas.microsoft.com/office/drawing/2014/main" id="{D8F609A2-217B-4D8D-9601-5001A65DE5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6"/>
            <a:ext cx="12192000" cy="6857929"/>
          </a:xfrm>
          <a:prstGeom prst="rect">
            <a:avLst/>
          </a:prstGeom>
        </p:spPr>
      </p:pic>
    </p:spTree>
    <p:extLst>
      <p:ext uri="{BB962C8B-B14F-4D97-AF65-F5344CB8AC3E}">
        <p14:creationId xmlns:p14="http://schemas.microsoft.com/office/powerpoint/2010/main" val="8942010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d Layout 3">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4ADD977B-550A-45C4-AEF6-829E0E468C7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6"/>
            <a:ext cx="12192000" cy="6857929"/>
          </a:xfrm>
          <a:prstGeom prst="rect">
            <a:avLst/>
          </a:prstGeom>
        </p:spPr>
      </p:pic>
    </p:spTree>
    <p:extLst>
      <p:ext uri="{BB962C8B-B14F-4D97-AF65-F5344CB8AC3E}">
        <p14:creationId xmlns:p14="http://schemas.microsoft.com/office/powerpoint/2010/main" val="11917489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_Slide_Dark">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720" y="3911228"/>
            <a:ext cx="7841371"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720" y="5386232"/>
            <a:ext cx="7841371"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9003" y="336108"/>
            <a:ext cx="1520956" cy="437540"/>
          </a:xfrm>
          <a:prstGeom prst="rect">
            <a:avLst/>
          </a:prstGeom>
        </p:spPr>
      </p:pic>
    </p:spTree>
    <p:extLst>
      <p:ext uri="{BB962C8B-B14F-4D97-AF65-F5344CB8AC3E}">
        <p14:creationId xmlns:p14="http://schemas.microsoft.com/office/powerpoint/2010/main" val="24462484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_Slide_Small Image">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B097A8A-5F5A-410E-A527-3420D0786654}"/>
              </a:ext>
            </a:extLst>
          </p:cNvPr>
          <p:cNvSpPr>
            <a:spLocks noGrp="1"/>
          </p:cNvSpPr>
          <p:nvPr>
            <p:ph type="pic" sz="quarter" idx="11"/>
          </p:nvPr>
        </p:nvSpPr>
        <p:spPr>
          <a:xfrm>
            <a:off x="9667218" y="0"/>
            <a:ext cx="2524782" cy="6858000"/>
          </a:xfrm>
          <a:solidFill>
            <a:schemeClr val="bg1">
              <a:lumMod val="95000"/>
            </a:schemeClr>
          </a:solidFill>
        </p:spPr>
        <p:txBody>
          <a:bodyPr anchor="ctr" anchorCtr="0"/>
          <a:lstStyle/>
          <a:p>
            <a:endParaRPr lang="en-US"/>
          </a:p>
        </p:txBody>
      </p:sp>
      <p:sp>
        <p:nvSpPr>
          <p:cNvPr id="15" name="Title 47">
            <a:extLst>
              <a:ext uri="{FF2B5EF4-FFF2-40B4-BE49-F238E27FC236}">
                <a16:creationId xmlns:a16="http://schemas.microsoft.com/office/drawing/2014/main" id="{84D9505D-4AC7-1D48-B1A2-8E72FC33FD69}"/>
              </a:ext>
            </a:extLst>
          </p:cNvPr>
          <p:cNvSpPr>
            <a:spLocks noGrp="1"/>
          </p:cNvSpPr>
          <p:nvPr>
            <p:ph type="title"/>
          </p:nvPr>
        </p:nvSpPr>
        <p:spPr>
          <a:xfrm>
            <a:off x="423720" y="3911228"/>
            <a:ext cx="7841371" cy="1325880"/>
          </a:xfrm>
        </p:spPr>
        <p:txBody>
          <a:bodyPr anchor="b">
            <a:noAutofit/>
          </a:bodyPr>
          <a:lstStyle>
            <a:lvl1pPr>
              <a:lnSpc>
                <a:spcPct val="100000"/>
              </a:lnSpc>
              <a:defRPr sz="4500">
                <a:solidFill>
                  <a:schemeClr val="accent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B3D96E09-D7A1-F843-8ABC-7DCB908CA977}"/>
              </a:ext>
            </a:extLst>
          </p:cNvPr>
          <p:cNvSpPr>
            <a:spLocks noGrp="1"/>
          </p:cNvSpPr>
          <p:nvPr>
            <p:ph type="body" sz="quarter" idx="10"/>
          </p:nvPr>
        </p:nvSpPr>
        <p:spPr>
          <a:xfrm>
            <a:off x="423720" y="5386232"/>
            <a:ext cx="7841371"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4" name="Picture 13">
            <a:extLst>
              <a:ext uri="{FF2B5EF4-FFF2-40B4-BE49-F238E27FC236}">
                <a16:creationId xmlns:a16="http://schemas.microsoft.com/office/drawing/2014/main" id="{7939F5C7-FFB1-474B-AE95-43B083499F6B}"/>
              </a:ext>
            </a:extLst>
          </p:cNvPr>
          <p:cNvPicPr>
            <a:picLocks noChangeAspect="1"/>
          </p:cNvPicPr>
          <p:nvPr userDrawn="1"/>
        </p:nvPicPr>
        <p:blipFill>
          <a:blip r:embed="rId2"/>
          <a:srcRect/>
          <a:stretch/>
        </p:blipFill>
        <p:spPr bwMode="invGray">
          <a:xfrm>
            <a:off x="429003" y="336108"/>
            <a:ext cx="1520956" cy="437540"/>
          </a:xfrm>
          <a:prstGeom prst="rect">
            <a:avLst/>
          </a:prstGeom>
        </p:spPr>
      </p:pic>
    </p:spTree>
    <p:extLst>
      <p:ext uri="{BB962C8B-B14F-4D97-AF65-F5344CB8AC3E}">
        <p14:creationId xmlns:p14="http://schemas.microsoft.com/office/powerpoint/2010/main" val="8209694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2" y="2181041"/>
            <a:ext cx="11192822" cy="39879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56684" y="826053"/>
            <a:ext cx="11193478"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42166066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Quot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DD1A-FEEA-D949-8B5B-1CB6676B82D1}"/>
              </a:ext>
            </a:extLst>
          </p:cNvPr>
          <p:cNvSpPr>
            <a:spLocks noGrp="1"/>
          </p:cNvSpPr>
          <p:nvPr>
            <p:ph type="title" hasCustomPrompt="1"/>
          </p:nvPr>
        </p:nvSpPr>
        <p:spPr>
          <a:xfrm>
            <a:off x="2537175" y="1627423"/>
            <a:ext cx="8398786" cy="1325880"/>
          </a:xfrm>
        </p:spPr>
        <p:txBody>
          <a:bodyPr anchor="t">
            <a:noAutofit/>
          </a:bodyPr>
          <a:lstStyle>
            <a:lvl1pPr>
              <a:lnSpc>
                <a:spcPct val="100000"/>
              </a:lnSpc>
              <a:defRPr sz="3200">
                <a:solidFill>
                  <a:schemeClr val="tx1"/>
                </a:solidFill>
              </a:defRPr>
            </a:lvl1pPr>
          </a:lstStyle>
          <a:p>
            <a:r>
              <a:rPr lang="en-US"/>
              <a:t>Click to edit Master title style</a:t>
            </a:r>
            <a:br>
              <a:rPr lang="en-US"/>
            </a:br>
            <a:br>
              <a:rPr lang="en-US"/>
            </a:br>
            <a:endParaRPr lang="en-US"/>
          </a:p>
        </p:txBody>
      </p:sp>
      <p:sp>
        <p:nvSpPr>
          <p:cNvPr id="8" name="Text Placeholder 7">
            <a:extLst>
              <a:ext uri="{FF2B5EF4-FFF2-40B4-BE49-F238E27FC236}">
                <a16:creationId xmlns:a16="http://schemas.microsoft.com/office/drawing/2014/main" id="{274C296B-AF18-41AB-87A3-1F3D5F97338C}"/>
              </a:ext>
            </a:extLst>
          </p:cNvPr>
          <p:cNvSpPr>
            <a:spLocks noGrp="1"/>
          </p:cNvSpPr>
          <p:nvPr>
            <p:ph type="body" sz="quarter" idx="12"/>
          </p:nvPr>
        </p:nvSpPr>
        <p:spPr>
          <a:xfrm>
            <a:off x="2562062" y="4553744"/>
            <a:ext cx="8373900" cy="623888"/>
          </a:xfrm>
        </p:spPr>
        <p:txBody>
          <a:bodyPr>
            <a:noAutofit/>
          </a:bodyPr>
          <a:lstStyle>
            <a:lvl1pPr marL="112713" indent="-112713">
              <a:lnSpc>
                <a:spcPct val="100000"/>
              </a:lnSpc>
              <a:buClr>
                <a:schemeClr val="tx1"/>
              </a:buClr>
              <a:buFont typeface="Arial" panose="020B0604020202020204" pitchFamily="34" charset="0"/>
              <a:buChar char="—"/>
              <a:defRPr sz="1400">
                <a:solidFill>
                  <a:schemeClr val="tx1"/>
                </a:solidFill>
              </a:defRPr>
            </a:lvl1pPr>
            <a:lvl2pPr>
              <a:buNone/>
              <a:defRPr/>
            </a:lvl2pPr>
          </a:lstStyle>
          <a:p>
            <a:pPr lvl="0"/>
            <a:r>
              <a:rPr lang="en-US"/>
              <a:t>Click to edit Master text styles</a:t>
            </a:r>
          </a:p>
        </p:txBody>
      </p:sp>
      <p:pic>
        <p:nvPicPr>
          <p:cNvPr id="4" name="Graphic 3">
            <a:extLst>
              <a:ext uri="{FF2B5EF4-FFF2-40B4-BE49-F238E27FC236}">
                <a16:creationId xmlns:a16="http://schemas.microsoft.com/office/drawing/2014/main" id="{15CFED7C-9359-40DB-8FA6-FE59DAFB59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36145" y="1192574"/>
            <a:ext cx="396953" cy="320040"/>
          </a:xfrm>
          <a:prstGeom prst="rect">
            <a:avLst/>
          </a:prstGeom>
        </p:spPr>
      </p:pic>
    </p:spTree>
    <p:extLst>
      <p:ext uri="{BB962C8B-B14F-4D97-AF65-F5344CB8AC3E}">
        <p14:creationId xmlns:p14="http://schemas.microsoft.com/office/powerpoint/2010/main" val="28527769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789" y="1682998"/>
            <a:ext cx="9378217"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789" y="2988041"/>
            <a:ext cx="9378217"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498" y="6354439"/>
            <a:ext cx="980844"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40458" y="6408532"/>
            <a:ext cx="3092415"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60871" y="6413253"/>
            <a:ext cx="667875"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34738459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estion Slide">
    <p:bg>
      <p:bgPr>
        <a:solidFill>
          <a:schemeClr val="tx2"/>
        </a:solidFill>
        <a:effectLst/>
      </p:bgPr>
    </p:bg>
    <p:spTree>
      <p:nvGrpSpPr>
        <p:cNvPr id="1" name=""/>
        <p:cNvGrpSpPr/>
        <p:nvPr/>
      </p:nvGrpSpPr>
      <p:grpSpPr>
        <a:xfrm>
          <a:off x="0" y="0"/>
          <a:ext cx="0" cy="0"/>
          <a:chOff x="0" y="0"/>
          <a:chExt cx="0" cy="0"/>
        </a:xfrm>
      </p:grpSpPr>
      <p:sp>
        <p:nvSpPr>
          <p:cNvPr id="15" name="Title 47">
            <a:extLst>
              <a:ext uri="{FF2B5EF4-FFF2-40B4-BE49-F238E27FC236}">
                <a16:creationId xmlns:a16="http://schemas.microsoft.com/office/drawing/2014/main" id="{AD93D2F4-9AB2-824E-96E0-4AEF19924F57}"/>
              </a:ext>
            </a:extLst>
          </p:cNvPr>
          <p:cNvSpPr>
            <a:spLocks noGrp="1"/>
          </p:cNvSpPr>
          <p:nvPr>
            <p:ph type="title"/>
          </p:nvPr>
        </p:nvSpPr>
        <p:spPr>
          <a:xfrm>
            <a:off x="433789" y="1682998"/>
            <a:ext cx="9378217" cy="1325880"/>
          </a:xfrm>
        </p:spPr>
        <p:txBody>
          <a:bodyPr anchor="b">
            <a:noAutofit/>
          </a:bodyPr>
          <a:lstStyle>
            <a:lvl1pPr>
              <a:lnSpc>
                <a:spcPct val="100000"/>
              </a:lnSpc>
              <a:defRPr sz="4500">
                <a:solidFill>
                  <a:schemeClr val="bg1"/>
                </a:solidFill>
              </a:defRPr>
            </a:lvl1pPr>
          </a:lstStyle>
          <a:p>
            <a:r>
              <a:rPr lang="en-US"/>
              <a:t>Click to edit Master title style</a:t>
            </a:r>
          </a:p>
        </p:txBody>
      </p:sp>
      <p:sp>
        <p:nvSpPr>
          <p:cNvPr id="16" name="Text Placeholder 49">
            <a:extLst>
              <a:ext uri="{FF2B5EF4-FFF2-40B4-BE49-F238E27FC236}">
                <a16:creationId xmlns:a16="http://schemas.microsoft.com/office/drawing/2014/main" id="{75500A8C-D095-CD48-96F2-F13BD6358833}"/>
              </a:ext>
            </a:extLst>
          </p:cNvPr>
          <p:cNvSpPr>
            <a:spLocks noGrp="1"/>
          </p:cNvSpPr>
          <p:nvPr>
            <p:ph type="body" sz="quarter" idx="10"/>
          </p:nvPr>
        </p:nvSpPr>
        <p:spPr>
          <a:xfrm>
            <a:off x="433789" y="2988041"/>
            <a:ext cx="9378217" cy="658813"/>
          </a:xfrm>
        </p:spPr>
        <p:txBody>
          <a:bodyPr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21" name="Picture 20">
            <a:extLst>
              <a:ext uri="{FF2B5EF4-FFF2-40B4-BE49-F238E27FC236}">
                <a16:creationId xmlns:a16="http://schemas.microsoft.com/office/drawing/2014/main" id="{43F16F1D-D154-45B9-AEDF-0CCA8D6D773B}"/>
              </a:ext>
            </a:extLst>
          </p:cNvPr>
          <p:cNvPicPr>
            <a:picLocks noChangeAspect="1"/>
          </p:cNvPicPr>
          <p:nvPr userDrawn="1"/>
        </p:nvPicPr>
        <p:blipFill>
          <a:blip r:embed="rId2"/>
          <a:srcRect/>
          <a:stretch/>
        </p:blipFill>
        <p:spPr>
          <a:xfrm>
            <a:off x="478498" y="6354439"/>
            <a:ext cx="980844" cy="282164"/>
          </a:xfrm>
          <a:prstGeom prst="rect">
            <a:avLst/>
          </a:prstGeom>
        </p:spPr>
      </p:pic>
      <p:sp>
        <p:nvSpPr>
          <p:cNvPr id="22" name="Footer Placeholder 4">
            <a:extLst>
              <a:ext uri="{FF2B5EF4-FFF2-40B4-BE49-F238E27FC236}">
                <a16:creationId xmlns:a16="http://schemas.microsoft.com/office/drawing/2014/main" id="{B83BE927-F90B-4812-B2C6-22761C2EC527}"/>
              </a:ext>
            </a:extLst>
          </p:cNvPr>
          <p:cNvSpPr txBox="1">
            <a:spLocks/>
          </p:cNvSpPr>
          <p:nvPr userDrawn="1"/>
        </p:nvSpPr>
        <p:spPr>
          <a:xfrm>
            <a:off x="7940458" y="6408532"/>
            <a:ext cx="3092415"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23" name="Slide Number Placeholder 5">
            <a:extLst>
              <a:ext uri="{FF2B5EF4-FFF2-40B4-BE49-F238E27FC236}">
                <a16:creationId xmlns:a16="http://schemas.microsoft.com/office/drawing/2014/main" id="{361618E0-C664-494F-96AC-369CD17DC165}"/>
              </a:ext>
            </a:extLst>
          </p:cNvPr>
          <p:cNvSpPr txBox="1">
            <a:spLocks/>
          </p:cNvSpPr>
          <p:nvPr userDrawn="1"/>
        </p:nvSpPr>
        <p:spPr>
          <a:xfrm>
            <a:off x="11060871" y="6413253"/>
            <a:ext cx="667875"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spTree>
    <p:extLst>
      <p:ext uri="{BB962C8B-B14F-4D97-AF65-F5344CB8AC3E}">
        <p14:creationId xmlns:p14="http://schemas.microsoft.com/office/powerpoint/2010/main" val="4733225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_1_Name">
    <p:bg>
      <p:bgPr>
        <a:solidFill>
          <a:schemeClr val="tx2"/>
        </a:solidFill>
        <a:effectLst/>
      </p:bgPr>
    </p:bg>
    <p:spTree>
      <p:nvGrpSpPr>
        <p:cNvPr id="1" name=""/>
        <p:cNvGrpSpPr/>
        <p:nvPr/>
      </p:nvGrpSpPr>
      <p:grpSpPr>
        <a:xfrm>
          <a:off x="0" y="0"/>
          <a:ext cx="0" cy="0"/>
          <a:chOff x="0" y="0"/>
          <a:chExt cx="0" cy="0"/>
        </a:xfrm>
      </p:grpSpPr>
      <p:pic>
        <p:nvPicPr>
          <p:cNvPr id="3" name="Picture 2" descr="A picture containing person, sky, outdoor, person&#10;&#10;Description automatically generated">
            <a:extLst>
              <a:ext uri="{FF2B5EF4-FFF2-40B4-BE49-F238E27FC236}">
                <a16:creationId xmlns:a16="http://schemas.microsoft.com/office/drawing/2014/main" id="{EF808782-CF0E-4EBC-83FE-98BE39F1FF5B}"/>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bwMode="gray">
          <a:xfrm>
            <a:off x="-1" y="0"/>
            <a:ext cx="12192000" cy="6856214"/>
          </a:xfrm>
          <a:prstGeom prst="rect">
            <a:avLst/>
          </a:prstGeom>
        </p:spPr>
      </p:pic>
      <p:sp>
        <p:nvSpPr>
          <p:cNvPr id="11" name="Rectangle 10">
            <a:extLst>
              <a:ext uri="{FF2B5EF4-FFF2-40B4-BE49-F238E27FC236}">
                <a16:creationId xmlns:a16="http://schemas.microsoft.com/office/drawing/2014/main" id="{07DFDB63-7693-430A-BC03-A0817A02FC02}"/>
              </a:ext>
            </a:extLst>
          </p:cNvPr>
          <p:cNvSpPr/>
          <p:nvPr userDrawn="1"/>
        </p:nvSpPr>
        <p:spPr bwMode="gray">
          <a:xfrm>
            <a:off x="-1" y="0"/>
            <a:ext cx="12192000" cy="6856214"/>
          </a:xfrm>
          <a:prstGeom prst="rect">
            <a:avLst/>
          </a:prstGeom>
          <a:gradFill flip="none" rotWithShape="1">
            <a:gsLst>
              <a:gs pos="0">
                <a:schemeClr val="tx1">
                  <a:alpha val="15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sp>
        <p:nvSpPr>
          <p:cNvPr id="48" name="Title 47">
            <a:extLst>
              <a:ext uri="{FF2B5EF4-FFF2-40B4-BE49-F238E27FC236}">
                <a16:creationId xmlns:a16="http://schemas.microsoft.com/office/drawing/2014/main" id="{4589C02F-442A-0542-9D03-7E040DDACB47}"/>
              </a:ext>
            </a:extLst>
          </p:cNvPr>
          <p:cNvSpPr>
            <a:spLocks noGrp="1"/>
          </p:cNvSpPr>
          <p:nvPr userDrawn="1">
            <p:ph type="title"/>
          </p:nvPr>
        </p:nvSpPr>
        <p:spPr bwMode="gray">
          <a:xfrm>
            <a:off x="440326" y="3247194"/>
            <a:ext cx="5017334" cy="1325880"/>
          </a:xfrm>
        </p:spPr>
        <p:txBody>
          <a:bodyPr wrap="square" anchor="b">
            <a:noAutofit/>
          </a:bodyPr>
          <a:lstStyle>
            <a:lvl1pPr>
              <a:lnSpc>
                <a:spcPct val="100000"/>
              </a:lnSpc>
              <a:defRPr sz="6400">
                <a:solidFill>
                  <a:schemeClr val="accent1"/>
                </a:solidFill>
              </a:defRPr>
            </a:lvl1pPr>
          </a:lstStyle>
          <a:p>
            <a:r>
              <a:rPr lang="en-US"/>
              <a:t>Click to edit Master title style</a:t>
            </a:r>
          </a:p>
        </p:txBody>
      </p:sp>
      <p:sp>
        <p:nvSpPr>
          <p:cNvPr id="50" name="Text Placeholder 49">
            <a:extLst>
              <a:ext uri="{FF2B5EF4-FFF2-40B4-BE49-F238E27FC236}">
                <a16:creationId xmlns:a16="http://schemas.microsoft.com/office/drawing/2014/main" id="{DD2D2BCA-78AE-5743-9F8D-A3743719CCC9}"/>
              </a:ext>
            </a:extLst>
          </p:cNvPr>
          <p:cNvSpPr>
            <a:spLocks noGrp="1"/>
          </p:cNvSpPr>
          <p:nvPr userDrawn="1">
            <p:ph type="body" sz="quarter" idx="10"/>
          </p:nvPr>
        </p:nvSpPr>
        <p:spPr bwMode="gray">
          <a:xfrm>
            <a:off x="440326" y="4756689"/>
            <a:ext cx="5017334" cy="658813"/>
          </a:xfrm>
        </p:spPr>
        <p:txBody>
          <a:bodyPr wrap="square" anchor="t">
            <a:noAutofit/>
          </a:bodyPr>
          <a:lstStyle>
            <a:lvl1pPr marL="0" indent="0">
              <a:lnSpc>
                <a:spcPct val="100000"/>
              </a:lnSpc>
              <a:spcBef>
                <a:spcPts val="0"/>
              </a:spcBef>
              <a:buFontTx/>
              <a:buNone/>
              <a:defRPr sz="2400">
                <a:solidFill>
                  <a:schemeClr val="bg1"/>
                </a:solidFill>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D5CA8A74-B52F-4BA0-A498-6FC4D0FDA88A}"/>
              </a:ext>
            </a:extLst>
          </p:cNvPr>
          <p:cNvPicPr>
            <a:picLocks noChangeAspect="1"/>
          </p:cNvPicPr>
          <p:nvPr userDrawn="1"/>
        </p:nvPicPr>
        <p:blipFill>
          <a:blip r:embed="rId3"/>
          <a:srcRect/>
          <a:stretch/>
        </p:blipFill>
        <p:spPr bwMode="gray">
          <a:xfrm>
            <a:off x="429003" y="336108"/>
            <a:ext cx="1520956" cy="437540"/>
          </a:xfrm>
          <a:prstGeom prst="rect">
            <a:avLst/>
          </a:prstGeom>
        </p:spPr>
      </p:pic>
    </p:spTree>
    <p:extLst>
      <p:ext uri="{BB962C8B-B14F-4D97-AF65-F5344CB8AC3E}">
        <p14:creationId xmlns:p14="http://schemas.microsoft.com/office/powerpoint/2010/main" val="15958443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Now logo">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text, clipart&#10;&#10;Description automatically generated">
            <a:extLst>
              <a:ext uri="{FF2B5EF4-FFF2-40B4-BE49-F238E27FC236}">
                <a16:creationId xmlns:a16="http://schemas.microsoft.com/office/drawing/2014/main" id="{7C8ABF82-3299-4F7C-B841-24D506A241D5}"/>
              </a:ext>
            </a:extLst>
          </p:cNvPr>
          <p:cNvPicPr>
            <a:picLocks noChangeAspect="1"/>
          </p:cNvPicPr>
          <p:nvPr userDrawn="1"/>
        </p:nvPicPr>
        <p:blipFill>
          <a:blip r:embed="rId2"/>
          <a:stretch>
            <a:fillRect/>
          </a:stretch>
        </p:blipFill>
        <p:spPr bwMode="black">
          <a:xfrm>
            <a:off x="2813507" y="2221386"/>
            <a:ext cx="6551593" cy="1884725"/>
          </a:xfrm>
          <a:prstGeom prst="rect">
            <a:avLst/>
          </a:prstGeom>
        </p:spPr>
      </p:pic>
    </p:spTree>
    <p:extLst>
      <p:ext uri="{BB962C8B-B14F-4D97-AF65-F5344CB8AC3E}">
        <p14:creationId xmlns:p14="http://schemas.microsoft.com/office/powerpoint/2010/main" val="74836636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with Subtitle_dar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BF5F947-9F8C-9C45-AA48-2632DF327FDA}"/>
              </a:ext>
            </a:extLst>
          </p:cNvPr>
          <p:cNvGrpSpPr/>
          <p:nvPr userDrawn="1"/>
        </p:nvGrpSpPr>
        <p:grpSpPr>
          <a:xfrm>
            <a:off x="0" y="0"/>
            <a:ext cx="12098314" cy="6858000"/>
            <a:chOff x="0" y="0"/>
            <a:chExt cx="12095163" cy="6858000"/>
          </a:xfrm>
        </p:grpSpPr>
        <p:sp>
          <p:nvSpPr>
            <p:cNvPr id="5" name="Rectangle 4">
              <a:extLst>
                <a:ext uri="{FF2B5EF4-FFF2-40B4-BE49-F238E27FC236}">
                  <a16:creationId xmlns:a16="http://schemas.microsoft.com/office/drawing/2014/main" id="{B0FEA370-DF6F-314F-8FA3-D67B17E24D60}"/>
                </a:ext>
              </a:extLst>
            </p:cNvPr>
            <p:cNvSpPr/>
            <p:nvPr userDrawn="1"/>
          </p:nvSpPr>
          <p:spPr>
            <a:xfrm>
              <a:off x="0" y="0"/>
              <a:ext cx="1209516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6" name="Footer Placeholder 4">
              <a:extLst>
                <a:ext uri="{FF2B5EF4-FFF2-40B4-BE49-F238E27FC236}">
                  <a16:creationId xmlns:a16="http://schemas.microsoft.com/office/drawing/2014/main" id="{B72ECF41-A622-B94B-A9C8-C1983565EA0D}"/>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8" name="Slide Number Placeholder 5">
              <a:extLst>
                <a:ext uri="{FF2B5EF4-FFF2-40B4-BE49-F238E27FC236}">
                  <a16:creationId xmlns:a16="http://schemas.microsoft.com/office/drawing/2014/main" id="{4A778BD8-CE75-C64E-86C7-DE953848B9E7}"/>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62867308-A41E-3F40-A264-B9B049F462B9}"/>
                </a:ext>
              </a:extLst>
            </p:cNvPr>
            <p:cNvPicPr>
              <a:picLocks noChangeAspect="1"/>
            </p:cNvPicPr>
            <p:nvPr userDrawn="1"/>
          </p:nvPicPr>
          <p:blipFill>
            <a:blip r:embed="rId2"/>
            <a:srcRect/>
            <a:stretch/>
          </p:blipFill>
          <p:spPr>
            <a:xfrm>
              <a:off x="478372" y="6355437"/>
              <a:ext cx="980591" cy="280168"/>
            </a:xfrm>
            <a:prstGeom prst="rect">
              <a:avLst/>
            </a:prstGeom>
          </p:spPr>
        </p:pic>
      </p:grpSp>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2" y="2181041"/>
            <a:ext cx="11192822" cy="3987984"/>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7EE672E2-6239-43C0-9FBC-FEE5A7AE9055}"/>
              </a:ext>
            </a:extLst>
          </p:cNvPr>
          <p:cNvSpPr>
            <a:spLocks noGrp="1"/>
          </p:cNvSpPr>
          <p:nvPr>
            <p:ph type="body" sz="quarter" idx="13"/>
          </p:nvPr>
        </p:nvSpPr>
        <p:spPr>
          <a:xfrm>
            <a:off x="456684" y="826053"/>
            <a:ext cx="11193478" cy="365760"/>
          </a:xfrm>
        </p:spPr>
        <p:txBody>
          <a:bodyPr vert="horz" lIns="91440" tIns="45720" rIns="91440" bIns="45720" rtlCol="0">
            <a:noAutofit/>
          </a:bodyPr>
          <a:lstStyle>
            <a:lvl1pPr marL="0" indent="0">
              <a:buNone/>
              <a:defRPr lang="en-US" sz="2000" dirty="0">
                <a:solidFill>
                  <a:schemeClr val="bg1"/>
                </a:solidFill>
              </a:defRPr>
            </a:lvl1pPr>
          </a:lstStyle>
          <a:p>
            <a:pPr marL="228600" lvl="0" indent="-228600"/>
            <a:r>
              <a:rPr lang="en-US"/>
              <a:t>Click to edit Master text styles</a:t>
            </a:r>
          </a:p>
        </p:txBody>
      </p:sp>
    </p:spTree>
    <p:extLst>
      <p:ext uri="{BB962C8B-B14F-4D97-AF65-F5344CB8AC3E}">
        <p14:creationId xmlns:p14="http://schemas.microsoft.com/office/powerpoint/2010/main" val="35183485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o not use">
    <p:bg>
      <p:bgPr>
        <a:solidFill>
          <a:schemeClr val="accent5"/>
        </a:solidFill>
        <a:effectLst/>
      </p:bgPr>
    </p:bg>
    <p:spTree>
      <p:nvGrpSpPr>
        <p:cNvPr id="1" name=""/>
        <p:cNvGrpSpPr/>
        <p:nvPr/>
      </p:nvGrpSpPr>
      <p:grpSpPr>
        <a:xfrm>
          <a:off x="0" y="0"/>
          <a:ext cx="0" cy="0"/>
          <a:chOff x="0" y="0"/>
          <a:chExt cx="0" cy="0"/>
        </a:xfrm>
      </p:grpSpPr>
      <p:sp>
        <p:nvSpPr>
          <p:cNvPr id="7" name="Rectangle 6"/>
          <p:cNvSpPr/>
          <p:nvPr userDrawn="1"/>
        </p:nvSpPr>
        <p:spPr bwMode="ltGray">
          <a:xfrm>
            <a:off x="1" y="0"/>
            <a:ext cx="12192000"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8" name="TextBox 7"/>
          <p:cNvSpPr txBox="1"/>
          <p:nvPr/>
        </p:nvSpPr>
        <p:spPr bwMode="gray">
          <a:xfrm>
            <a:off x="1454335" y="2907634"/>
            <a:ext cx="9283338" cy="1200072"/>
          </a:xfrm>
          <a:prstGeom prst="rect">
            <a:avLst/>
          </a:prstGeom>
          <a:noFill/>
        </p:spPr>
        <p:txBody>
          <a:bodyPr wrap="square" rtlCol="0">
            <a:noAutofit/>
          </a:bodyPr>
          <a:lstStyle/>
          <a:p>
            <a:pPr algn="ctr"/>
            <a:r>
              <a:rPr lang="en-US" sz="3599">
                <a:solidFill>
                  <a:schemeClr val="tx1"/>
                </a:solidFill>
              </a:rPr>
              <a:t>Do</a:t>
            </a:r>
            <a:r>
              <a:rPr lang="en-US" sz="3599" baseline="0">
                <a:solidFill>
                  <a:schemeClr val="tx1"/>
                </a:solidFill>
              </a:rPr>
              <a:t> not use this layout. For visual reference in layout masters only.</a:t>
            </a:r>
            <a:endParaRPr lang="en-US" sz="3599">
              <a:solidFill>
                <a:schemeClr val="tx1"/>
              </a:solidFill>
            </a:endParaRPr>
          </a:p>
        </p:txBody>
      </p:sp>
    </p:spTree>
    <p:extLst>
      <p:ext uri="{BB962C8B-B14F-4D97-AF65-F5344CB8AC3E}">
        <p14:creationId xmlns:p14="http://schemas.microsoft.com/office/powerpoint/2010/main" val="12718469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970" y="1636776"/>
            <a:ext cx="11213464" cy="4535424"/>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atin typeface="+mn-lt"/>
              </a:defRPr>
            </a:lvl2pPr>
            <a:lvl3pPr marL="399930" indent="-171399">
              <a:buClr>
                <a:schemeClr val="tx1"/>
              </a:buClr>
              <a:buFont typeface="Avenir Book" panose="02000503020000020003" pitchFamily="2" charset="0"/>
              <a:buChar char="–"/>
              <a:defRPr sz="1600">
                <a:latin typeface="+mn-lt"/>
              </a:defRPr>
            </a:lvl3pPr>
            <a:lvl4pPr>
              <a:defRPr>
                <a:latin typeface="+mn-lt"/>
              </a:defRPr>
            </a:lvl4pPr>
            <a:lvl5pPr marL="1145372" indent="0">
              <a:buNone/>
              <a:defRPr/>
            </a:lvl5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9027" y="1033272"/>
            <a:ext cx="11212481"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29821171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lined headlin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369" y="311378"/>
            <a:ext cx="11191625" cy="1011901"/>
          </a:xfrm>
        </p:spPr>
        <p:txBody>
          <a:body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172" y="2181041"/>
            <a:ext cx="11192822" cy="398798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p:nvPr>
        </p:nvSpPr>
        <p:spPr>
          <a:xfrm>
            <a:off x="447538" y="1462931"/>
            <a:ext cx="11193478" cy="365760"/>
          </a:xfrm>
        </p:spPr>
        <p:txBody>
          <a:bodyPr vert="horz" lIns="91440" tIns="45720" rIns="91440" bIns="45720" rtlCol="0">
            <a:noAutofit/>
          </a:bodyPr>
          <a:lstStyle>
            <a:lvl1pPr marL="0" indent="0">
              <a:buNone/>
              <a:defRPr lang="en-US" sz="2000" dirty="0"/>
            </a:lvl1pPr>
          </a:lstStyle>
          <a:p>
            <a:pPr marL="228600" lvl="0" indent="-228600"/>
            <a:r>
              <a:rPr lang="en-US"/>
              <a:t>Click to edit Master text styles</a:t>
            </a:r>
          </a:p>
        </p:txBody>
      </p:sp>
    </p:spTree>
    <p:extLst>
      <p:ext uri="{BB962C8B-B14F-4D97-AF65-F5344CB8AC3E}">
        <p14:creationId xmlns:p14="http://schemas.microsoft.com/office/powerpoint/2010/main" val="21731255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lined headline with subtitle_dar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02463A-5676-134A-B7CD-92ED05F82766}"/>
              </a:ext>
            </a:extLst>
          </p:cNvPr>
          <p:cNvGrpSpPr/>
          <p:nvPr userDrawn="1"/>
        </p:nvGrpSpPr>
        <p:grpSpPr>
          <a:xfrm>
            <a:off x="0" y="0"/>
            <a:ext cx="12098314" cy="6858000"/>
            <a:chOff x="0" y="0"/>
            <a:chExt cx="12095163" cy="6858000"/>
          </a:xfrm>
        </p:grpSpPr>
        <p:sp>
          <p:nvSpPr>
            <p:cNvPr id="6" name="Rectangle 5">
              <a:extLst>
                <a:ext uri="{FF2B5EF4-FFF2-40B4-BE49-F238E27FC236}">
                  <a16:creationId xmlns:a16="http://schemas.microsoft.com/office/drawing/2014/main" id="{B793C737-BCB5-3C4A-B462-9056F917BDD1}"/>
                </a:ext>
              </a:extLst>
            </p:cNvPr>
            <p:cNvSpPr/>
            <p:nvPr userDrawn="1"/>
          </p:nvSpPr>
          <p:spPr>
            <a:xfrm>
              <a:off x="0" y="0"/>
              <a:ext cx="1209516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err="1">
                <a:solidFill>
                  <a:schemeClr val="tx1"/>
                </a:solidFill>
              </a:endParaRPr>
            </a:p>
          </p:txBody>
        </p:sp>
        <p:sp>
          <p:nvSpPr>
            <p:cNvPr id="7" name="Footer Placeholder 4">
              <a:extLst>
                <a:ext uri="{FF2B5EF4-FFF2-40B4-BE49-F238E27FC236}">
                  <a16:creationId xmlns:a16="http://schemas.microsoft.com/office/drawing/2014/main" id="{2E0AE9B9-2420-E247-BA00-86EC616C792E}"/>
                </a:ext>
              </a:extLst>
            </p:cNvPr>
            <p:cNvSpPr txBox="1">
              <a:spLocks/>
            </p:cNvSpPr>
            <p:nvPr userDrawn="1"/>
          </p:nvSpPr>
          <p:spPr>
            <a:xfrm>
              <a:off x="7938390" y="6408532"/>
              <a:ext cx="3091610"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chemeClr val="bg1"/>
                  </a:solidFill>
                </a:rPr>
                <a:t>© 2022 ServiceNow, Inc. All Rights Reserved. Confidential.</a:t>
              </a:r>
            </a:p>
          </p:txBody>
        </p:sp>
        <p:sp>
          <p:nvSpPr>
            <p:cNvPr id="8" name="Slide Number Placeholder 5">
              <a:extLst>
                <a:ext uri="{FF2B5EF4-FFF2-40B4-BE49-F238E27FC236}">
                  <a16:creationId xmlns:a16="http://schemas.microsoft.com/office/drawing/2014/main" id="{DD7A85EF-F89A-F74A-BAE2-CA907654F1A1}"/>
                </a:ext>
              </a:extLst>
            </p:cNvPr>
            <p:cNvSpPr txBox="1">
              <a:spLocks/>
            </p:cNvSpPr>
            <p:nvPr userDrawn="1"/>
          </p:nvSpPr>
          <p:spPr>
            <a:xfrm>
              <a:off x="11057990" y="6413253"/>
              <a:ext cx="667701"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latin typeface="+mn-lt"/>
                  <a:ea typeface="+mn-ea"/>
                  <a:cs typeface="+mn-cs"/>
                </a:rPr>
                <a:pPr algn="r"/>
                <a:t>‹#›</a:t>
              </a:fld>
              <a:endParaRPr lang="en-US" sz="800" b="0" kern="120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0C53C29B-D84D-5C45-81B8-57919F825216}"/>
                </a:ext>
              </a:extLst>
            </p:cNvPr>
            <p:cNvPicPr>
              <a:picLocks noChangeAspect="1"/>
            </p:cNvPicPr>
            <p:nvPr userDrawn="1"/>
          </p:nvPicPr>
          <p:blipFill>
            <a:blip r:embed="rId2"/>
            <a:srcRect/>
            <a:stretch/>
          </p:blipFill>
          <p:spPr>
            <a:xfrm>
              <a:off x="478372" y="6355437"/>
              <a:ext cx="980591" cy="280168"/>
            </a:xfrm>
            <a:prstGeom prst="rect">
              <a:avLst/>
            </a:prstGeom>
          </p:spPr>
        </p:pic>
      </p:grpSp>
      <p:sp>
        <p:nvSpPr>
          <p:cNvPr id="2" name="Title 1">
            <a:extLst>
              <a:ext uri="{FF2B5EF4-FFF2-40B4-BE49-F238E27FC236}">
                <a16:creationId xmlns:a16="http://schemas.microsoft.com/office/drawing/2014/main" id="{8CA01C83-3BD2-E649-B31F-808BA3401AB3}"/>
              </a:ext>
            </a:extLst>
          </p:cNvPr>
          <p:cNvSpPr>
            <a:spLocks noGrp="1"/>
          </p:cNvSpPr>
          <p:nvPr>
            <p:ph type="title" hasCustomPrompt="1"/>
          </p:nvPr>
        </p:nvSpPr>
        <p:spPr>
          <a:xfrm>
            <a:off x="449369" y="311378"/>
            <a:ext cx="11191625" cy="1011901"/>
          </a:xfrm>
        </p:spPr>
        <p:txBody>
          <a:bodyPr/>
          <a:lstStyle>
            <a:lvl1pPr>
              <a:defRPr>
                <a:solidFill>
                  <a:schemeClr val="bg1"/>
                </a:solidFill>
              </a:defRPr>
            </a:lvl1pPr>
          </a:lstStyle>
          <a:p>
            <a:r>
              <a:rPr lang="en-US"/>
              <a:t>Click to edit Master title style</a:t>
            </a:r>
            <a:br>
              <a:rPr lang="en-US"/>
            </a:br>
            <a:r>
              <a:rPr lang="en-US"/>
              <a:t>Click to edit Master title style</a:t>
            </a:r>
          </a:p>
        </p:txBody>
      </p:sp>
      <p:sp>
        <p:nvSpPr>
          <p:cNvPr id="3" name="Content Placeholder 2">
            <a:extLst>
              <a:ext uri="{FF2B5EF4-FFF2-40B4-BE49-F238E27FC236}">
                <a16:creationId xmlns:a16="http://schemas.microsoft.com/office/drawing/2014/main" id="{415B00FE-8085-1F4C-BF80-E652D05A90DA}"/>
              </a:ext>
            </a:extLst>
          </p:cNvPr>
          <p:cNvSpPr>
            <a:spLocks noGrp="1"/>
          </p:cNvSpPr>
          <p:nvPr>
            <p:ph idx="1"/>
          </p:nvPr>
        </p:nvSpPr>
        <p:spPr>
          <a:xfrm>
            <a:off x="448172" y="2181041"/>
            <a:ext cx="11192822" cy="3987984"/>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198DDB6-E6C4-E94E-B779-BA0A23BEB300}"/>
              </a:ext>
            </a:extLst>
          </p:cNvPr>
          <p:cNvSpPr>
            <a:spLocks noGrp="1"/>
          </p:cNvSpPr>
          <p:nvPr>
            <p:ph type="body" sz="quarter" idx="13"/>
          </p:nvPr>
        </p:nvSpPr>
        <p:spPr>
          <a:xfrm>
            <a:off x="447538" y="1462931"/>
            <a:ext cx="11193478" cy="365760"/>
          </a:xfrm>
        </p:spPr>
        <p:txBody>
          <a:bodyPr vert="horz" lIns="91440" tIns="45720" rIns="91440" bIns="45720" rtlCol="0">
            <a:noAutofit/>
          </a:bodyPr>
          <a:lstStyle>
            <a:lvl1pPr marL="0" indent="0">
              <a:buNone/>
              <a:defRPr lang="en-US" sz="2000" dirty="0">
                <a:solidFill>
                  <a:schemeClr val="bg1"/>
                </a:solidFill>
              </a:defRPr>
            </a:lvl1pPr>
          </a:lstStyle>
          <a:p>
            <a:pPr marL="228600" lvl="0" indent="-228600"/>
            <a:r>
              <a:rPr lang="en-US"/>
              <a:t>Click to edit Master text styles</a:t>
            </a:r>
          </a:p>
        </p:txBody>
      </p:sp>
    </p:spTree>
    <p:extLst>
      <p:ext uri="{BB962C8B-B14F-4D97-AF65-F5344CB8AC3E}">
        <p14:creationId xmlns:p14="http://schemas.microsoft.com/office/powerpoint/2010/main" val="394440164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2" y="1664208"/>
            <a:ext cx="10838463" cy="4504817"/>
          </a:xfrm>
        </p:spPr>
        <p:txBody>
          <a:bodyPr>
            <a:noAutofit/>
          </a:bodyPr>
          <a:lstStyle>
            <a:lvl1pPr marL="0" indent="0">
              <a:spcBef>
                <a:spcPts val="2200"/>
              </a:spcBef>
              <a:buFont typeface="Arial" panose="020B0604020202020204" pitchFamily="34" charse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1746368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F175544-8AC5-46E7-95F8-B79A5C5190E1}"/>
              </a:ext>
            </a:extLst>
          </p:cNvPr>
          <p:cNvSpPr txBox="1">
            <a:spLocks/>
          </p:cNvSpPr>
          <p:nvPr userDrawn="1"/>
        </p:nvSpPr>
        <p:spPr>
          <a:xfrm>
            <a:off x="7940458" y="6408532"/>
            <a:ext cx="3092415" cy="214746"/>
          </a:xfrm>
          <a:prstGeom prst="rect">
            <a:avLst/>
          </a:prstGeom>
        </p:spPr>
        <p:txBody>
          <a:bodyPr vert="horz" lIns="91440" tIns="45720" rIns="91440" bIns="4572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lvl="0"/>
            <a:r>
              <a:rPr lang="en-US" sz="800">
                <a:solidFill>
                  <a:srgbClr val="000000"/>
                </a:solidFill>
              </a:rPr>
              <a:t>© 2022 ServiceNow, Inc. All Rights Reserved. Confidential.</a:t>
            </a:r>
          </a:p>
        </p:txBody>
      </p:sp>
      <p:sp>
        <p:nvSpPr>
          <p:cNvPr id="13" name="Slide Number Placeholder 5">
            <a:extLst>
              <a:ext uri="{FF2B5EF4-FFF2-40B4-BE49-F238E27FC236}">
                <a16:creationId xmlns:a16="http://schemas.microsoft.com/office/drawing/2014/main" id="{CC75FE45-E9AF-4DC4-84DB-E3C2A4B2FFFE}"/>
              </a:ext>
            </a:extLst>
          </p:cNvPr>
          <p:cNvSpPr txBox="1">
            <a:spLocks/>
          </p:cNvSpPr>
          <p:nvPr userDrawn="1"/>
        </p:nvSpPr>
        <p:spPr>
          <a:xfrm>
            <a:off x="11060871" y="6413253"/>
            <a:ext cx="667875" cy="228600"/>
          </a:xfrm>
          <a:prstGeom prst="rect">
            <a:avLst/>
          </a:prstGeom>
        </p:spPr>
        <p:txBody>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tx1"/>
                </a:solidFill>
                <a:latin typeface="+mn-lt"/>
                <a:ea typeface="+mn-ea"/>
                <a:cs typeface="+mn-cs"/>
              </a:rPr>
              <a:pPr algn="r"/>
              <a:t>‹#›</a:t>
            </a:fld>
            <a:endParaRPr lang="en-US" sz="800" b="0" kern="1200">
              <a:solidFill>
                <a:schemeClr val="tx1"/>
              </a:solidFill>
              <a:latin typeface="+mn-lt"/>
              <a:ea typeface="+mn-ea"/>
              <a:cs typeface="+mn-cs"/>
            </a:endParaRPr>
          </a:p>
        </p:txBody>
      </p:sp>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449369" y="311377"/>
            <a:ext cx="11191625" cy="1195883"/>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449368" y="1661396"/>
            <a:ext cx="11191626" cy="418528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pic>
        <p:nvPicPr>
          <p:cNvPr id="8" name="Picture 7" hidden="1">
            <a:extLst>
              <a:ext uri="{FF2B5EF4-FFF2-40B4-BE49-F238E27FC236}">
                <a16:creationId xmlns:a16="http://schemas.microsoft.com/office/drawing/2014/main" id="{E3009A53-5C82-1B4C-B54B-B295D535267E}"/>
              </a:ext>
            </a:extLst>
          </p:cNvPr>
          <p:cNvPicPr>
            <a:picLocks noChangeAspect="1"/>
          </p:cNvPicPr>
          <p:nvPr userDrawn="1"/>
        </p:nvPicPr>
        <p:blipFill>
          <a:blip r:embed="rId63"/>
          <a:stretch>
            <a:fillRect/>
          </a:stretch>
        </p:blipFill>
        <p:spPr>
          <a:xfrm>
            <a:off x="1" y="893"/>
            <a:ext cx="12192000" cy="685621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4E75EA1-017C-44DD-90AE-7A57F7A9A66C}"/>
              </a:ext>
            </a:extLst>
          </p:cNvPr>
          <p:cNvPicPr>
            <a:picLocks noChangeAspect="1"/>
          </p:cNvPicPr>
          <p:nvPr userDrawn="1"/>
        </p:nvPicPr>
        <p:blipFill>
          <a:blip r:embed="rId64"/>
          <a:stretch>
            <a:fillRect/>
          </a:stretch>
        </p:blipFill>
        <p:spPr>
          <a:xfrm>
            <a:off x="478497" y="6354439"/>
            <a:ext cx="980846" cy="282164"/>
          </a:xfrm>
          <a:prstGeom prst="rect">
            <a:avLst/>
          </a:prstGeom>
        </p:spPr>
      </p:pic>
      <p:sp>
        <p:nvSpPr>
          <p:cNvPr id="18" name="Rectangle 17">
            <a:extLst>
              <a:ext uri="{FF2B5EF4-FFF2-40B4-BE49-F238E27FC236}">
                <a16:creationId xmlns:a16="http://schemas.microsoft.com/office/drawing/2014/main" id="{C64EBFCA-8F87-422E-9B5C-D74D736DA29D}"/>
              </a:ext>
            </a:extLst>
          </p:cNvPr>
          <p:cNvSpPr/>
          <p:nvPr userDrawn="1"/>
        </p:nvSpPr>
        <p:spPr>
          <a:xfrm>
            <a:off x="12098314" y="0"/>
            <a:ext cx="936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799" err="1"/>
          </a:p>
        </p:txBody>
      </p:sp>
    </p:spTree>
    <p:extLst>
      <p:ext uri="{BB962C8B-B14F-4D97-AF65-F5344CB8AC3E}">
        <p14:creationId xmlns:p14="http://schemas.microsoft.com/office/powerpoint/2010/main" val="521385109"/>
      </p:ext>
    </p:extLst>
  </p:cSld>
  <p:clrMap bg1="lt1" tx1="dk1" bg2="lt2" tx2="dk2" accent1="accent1" accent2="accent2" accent3="accent3" accent4="accent4" accent5="accent5" accent6="accent6" hlink="hlink" folHlink="folHlink"/>
  <p:sldLayoutIdLst>
    <p:sldLayoutId id="2147484498" r:id="rId1"/>
    <p:sldLayoutId id="2147484539" r:id="rId2"/>
    <p:sldLayoutId id="2147484540" r:id="rId3"/>
    <p:sldLayoutId id="2147484471" r:id="rId4"/>
    <p:sldLayoutId id="2147484522" r:id="rId5"/>
    <p:sldLayoutId id="2147484565" r:id="rId6"/>
    <p:sldLayoutId id="2147484551" r:id="rId7"/>
    <p:sldLayoutId id="2147484577" r:id="rId8"/>
    <p:sldLayoutId id="2147484516" r:id="rId9"/>
    <p:sldLayoutId id="2147484524" r:id="rId10"/>
    <p:sldLayoutId id="2147484508" r:id="rId11"/>
    <p:sldLayoutId id="2147484544" r:id="rId12"/>
    <p:sldLayoutId id="2147484509" r:id="rId13"/>
    <p:sldLayoutId id="2147484545" r:id="rId14"/>
    <p:sldLayoutId id="2147484526" r:id="rId15"/>
    <p:sldLayoutId id="2147484546" r:id="rId16"/>
    <p:sldLayoutId id="2147484529" r:id="rId17"/>
    <p:sldLayoutId id="2147484547" r:id="rId18"/>
    <p:sldLayoutId id="2147484530" r:id="rId19"/>
    <p:sldLayoutId id="2147484548" r:id="rId20"/>
    <p:sldLayoutId id="2147484473" r:id="rId21"/>
    <p:sldLayoutId id="2147484553" r:id="rId22"/>
    <p:sldLayoutId id="2147484474" r:id="rId23"/>
    <p:sldLayoutId id="2147484525" r:id="rId24"/>
    <p:sldLayoutId id="2147484475" r:id="rId25"/>
    <p:sldLayoutId id="2147484479" r:id="rId26"/>
    <p:sldLayoutId id="2147484514" r:id="rId27"/>
    <p:sldLayoutId id="2147484535" r:id="rId28"/>
    <p:sldLayoutId id="2147484476" r:id="rId29"/>
    <p:sldLayoutId id="2147484537" r:id="rId30"/>
    <p:sldLayoutId id="2147484549" r:id="rId31"/>
    <p:sldLayoutId id="2147484527" r:id="rId32"/>
    <p:sldLayoutId id="2147484528" r:id="rId33"/>
    <p:sldLayoutId id="2147484550" r:id="rId34"/>
    <p:sldLayoutId id="2147484487" r:id="rId35"/>
    <p:sldLayoutId id="2147484536" r:id="rId36"/>
    <p:sldLayoutId id="2147484552" r:id="rId37"/>
    <p:sldLayoutId id="2147484515" r:id="rId38"/>
    <p:sldLayoutId id="2147484484" r:id="rId39"/>
    <p:sldLayoutId id="2147484538" r:id="rId40"/>
    <p:sldLayoutId id="2147484532" r:id="rId41"/>
    <p:sldLayoutId id="2147484533" r:id="rId42"/>
    <p:sldLayoutId id="2147484534" r:id="rId43"/>
    <p:sldLayoutId id="2147484488" r:id="rId44"/>
    <p:sldLayoutId id="2147484542" r:id="rId45"/>
    <p:sldLayoutId id="2147484588" r:id="rId46"/>
    <p:sldLayoutId id="2147484587" r:id="rId47"/>
    <p:sldLayoutId id="2147484586" r:id="rId48"/>
    <p:sldLayoutId id="2147484585" r:id="rId49"/>
    <p:sldLayoutId id="2147484584" r:id="rId50"/>
    <p:sldLayoutId id="2147484583" r:id="rId51"/>
    <p:sldLayoutId id="2147484582" r:id="rId52"/>
    <p:sldLayoutId id="2147484581" r:id="rId53"/>
    <p:sldLayoutId id="2147484580" r:id="rId54"/>
    <p:sldLayoutId id="2147484496" r:id="rId55"/>
    <p:sldLayoutId id="2147484543" r:id="rId56"/>
    <p:sldLayoutId id="2147484521" r:id="rId57"/>
    <p:sldLayoutId id="2147484518" r:id="rId58"/>
    <p:sldLayoutId id="2147484497" r:id="rId59"/>
    <p:sldLayoutId id="2147484519" r:id="rId60"/>
    <p:sldLayoutId id="2147484579" r:id="rId61"/>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400"/>
        </a:spcBef>
        <a:spcAft>
          <a:spcPts val="600"/>
        </a:spcAft>
        <a:buFont typeface="Arial" panose="020B0604020202020204" pitchFamily="34" charset="0"/>
        <a:buChar char="•"/>
        <a:defRPr sz="1800" b="0" kern="1200">
          <a:solidFill>
            <a:schemeClr val="tx1"/>
          </a:solidFill>
          <a:latin typeface="+mn-lt"/>
          <a:ea typeface="+mn-ea"/>
          <a:cs typeface="+mn-cs"/>
        </a:defRPr>
      </a:lvl1pPr>
      <a:lvl2pPr marL="51752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2pPr>
      <a:lvl3pPr marL="800100"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3pPr>
      <a:lvl4pPr marL="1084263" indent="-22701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4pPr>
      <a:lvl5pPr marL="1374775" indent="-233363" algn="l" defTabSz="914400" rtl="0" eaLnBrk="1" latinLnBrk="0" hangingPunct="1">
        <a:lnSpc>
          <a:spcPct val="100000"/>
        </a:lnSpc>
        <a:spcBef>
          <a:spcPts val="400"/>
        </a:spcBef>
        <a:spcAft>
          <a:spcPts val="600"/>
        </a:spcAft>
        <a:buFont typeface="Century Gothic" panose="020B0502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4" userDrawn="1">
          <p15:clr>
            <a:srgbClr val="F26B43"/>
          </p15:clr>
        </p15:guide>
        <p15:guide id="3" orient="horz" pos="2246" userDrawn="1">
          <p15:clr>
            <a:srgbClr val="F26B43"/>
          </p15:clr>
        </p15:guide>
        <p15:guide id="4" pos="344" userDrawn="1">
          <p15:clr>
            <a:srgbClr val="F26B43"/>
          </p15:clr>
        </p15:guide>
        <p15:guide id="5" pos="699" userDrawn="1">
          <p15:clr>
            <a:srgbClr val="F26B43"/>
          </p15:clr>
        </p15:guide>
        <p15:guide id="6" pos="784" userDrawn="1">
          <p15:clr>
            <a:srgbClr val="F26B43"/>
          </p15:clr>
        </p15:guide>
        <p15:guide id="7" pos="1143" userDrawn="1">
          <p15:clr>
            <a:srgbClr val="F26B43"/>
          </p15:clr>
        </p15:guide>
        <p15:guide id="8" pos="1228" userDrawn="1">
          <p15:clr>
            <a:srgbClr val="F26B43"/>
          </p15:clr>
        </p15:guide>
        <p15:guide id="9" pos="1585" userDrawn="1">
          <p15:clr>
            <a:srgbClr val="F26B43"/>
          </p15:clr>
        </p15:guide>
        <p15:guide id="10" pos="1668" userDrawn="1">
          <p15:clr>
            <a:srgbClr val="F26B43"/>
          </p15:clr>
        </p15:guide>
        <p15:guide id="11" pos="2028" userDrawn="1">
          <p15:clr>
            <a:srgbClr val="F26B43"/>
          </p15:clr>
        </p15:guide>
        <p15:guide id="12" pos="2113" userDrawn="1">
          <p15:clr>
            <a:srgbClr val="F26B43"/>
          </p15:clr>
        </p15:guide>
        <p15:guide id="14" pos="2469" userDrawn="1">
          <p15:clr>
            <a:srgbClr val="F26B43"/>
          </p15:clr>
        </p15:guide>
        <p15:guide id="15" pos="2555" userDrawn="1">
          <p15:clr>
            <a:srgbClr val="F26B43"/>
          </p15:clr>
        </p15:guide>
        <p15:guide id="16" pos="2910" userDrawn="1">
          <p15:clr>
            <a:srgbClr val="F26B43"/>
          </p15:clr>
        </p15:guide>
        <p15:guide id="17" pos="2996" userDrawn="1">
          <p15:clr>
            <a:srgbClr val="F26B43"/>
          </p15:clr>
        </p15:guide>
        <p15:guide id="18" pos="3353" userDrawn="1">
          <p15:clr>
            <a:srgbClr val="F26B43"/>
          </p15:clr>
        </p15:guide>
        <p15:guide id="19" pos="3438" userDrawn="1">
          <p15:clr>
            <a:srgbClr val="F26B43"/>
          </p15:clr>
        </p15:guide>
        <p15:guide id="20" pos="3795" userDrawn="1">
          <p15:clr>
            <a:srgbClr val="F26B43"/>
          </p15:clr>
        </p15:guide>
        <p15:guide id="21" pos="3880" userDrawn="1">
          <p15:clr>
            <a:srgbClr val="F26B43"/>
          </p15:clr>
        </p15:guide>
        <p15:guide id="22" pos="4236" userDrawn="1">
          <p15:clr>
            <a:srgbClr val="F26B43"/>
          </p15:clr>
        </p15:guide>
        <p15:guide id="23" pos="4321" userDrawn="1">
          <p15:clr>
            <a:srgbClr val="F26B43"/>
          </p15:clr>
        </p15:guide>
        <p15:guide id="24" pos="4678" userDrawn="1">
          <p15:clr>
            <a:srgbClr val="F26B43"/>
          </p15:clr>
        </p15:guide>
        <p15:guide id="25" pos="4764" userDrawn="1">
          <p15:clr>
            <a:srgbClr val="F26B43"/>
          </p15:clr>
        </p15:guide>
        <p15:guide id="26" pos="5120" userDrawn="1">
          <p15:clr>
            <a:srgbClr val="F26B43"/>
          </p15:clr>
        </p15:guide>
        <p15:guide id="27" pos="5206" userDrawn="1">
          <p15:clr>
            <a:srgbClr val="F26B43"/>
          </p15:clr>
        </p15:guide>
        <p15:guide id="28" pos="5564" userDrawn="1">
          <p15:clr>
            <a:srgbClr val="F26B43"/>
          </p15:clr>
        </p15:guide>
        <p15:guide id="29" pos="5648" userDrawn="1">
          <p15:clr>
            <a:srgbClr val="F26B43"/>
          </p15:clr>
        </p15:guide>
        <p15:guide id="30" pos="6533" userDrawn="1">
          <p15:clr>
            <a:srgbClr val="F26B43"/>
          </p15:clr>
        </p15:guide>
        <p15:guide id="31" pos="6889" userDrawn="1">
          <p15:clr>
            <a:srgbClr val="F26B43"/>
          </p15:clr>
        </p15:guide>
        <p15:guide id="32" pos="6975" userDrawn="1">
          <p15:clr>
            <a:srgbClr val="F26B43"/>
          </p15:clr>
        </p15:guide>
        <p15:guide id="33" pos="7333" userDrawn="1">
          <p15:clr>
            <a:srgbClr val="F26B43"/>
          </p15:clr>
        </p15:guide>
        <p15:guide id="36" pos="6005" userDrawn="1">
          <p15:clr>
            <a:srgbClr val="F26B43"/>
          </p15:clr>
        </p15:guide>
        <p15:guide id="37" pos="6090" userDrawn="1">
          <p15:clr>
            <a:srgbClr val="F26B43"/>
          </p15:clr>
        </p15:guide>
        <p15:guide id="38" pos="6449" userDrawn="1">
          <p15:clr>
            <a:srgbClr val="F26B43"/>
          </p15:clr>
        </p15:guide>
        <p15:guide id="39" orient="horz" pos="696" userDrawn="1">
          <p15:clr>
            <a:srgbClr val="F26B43"/>
          </p15:clr>
        </p15:guide>
        <p15:guide id="40" orient="horz" pos="288" userDrawn="1">
          <p15:clr>
            <a:srgbClr val="F26B43"/>
          </p15:clr>
        </p15:guide>
        <p15:guide id="41" orient="horz" pos="600" userDrawn="1">
          <p15:clr>
            <a:srgbClr val="F26B43"/>
          </p15:clr>
        </p15:guide>
        <p15:guide id="42" orient="horz" pos="1018" userDrawn="1">
          <p15:clr>
            <a:srgbClr val="F26B43"/>
          </p15:clr>
        </p15:guide>
        <p15:guide id="43" orient="horz" pos="1515" userDrawn="1">
          <p15:clr>
            <a:srgbClr val="F26B43"/>
          </p15:clr>
        </p15:guide>
        <p15:guide id="44" orient="horz" pos="1106" userDrawn="1">
          <p15:clr>
            <a:srgbClr val="F26B43"/>
          </p15:clr>
        </p15:guide>
        <p15:guide id="45" orient="horz" pos="1427" userDrawn="1">
          <p15:clr>
            <a:srgbClr val="F26B43"/>
          </p15:clr>
        </p15:guide>
        <p15:guide id="46" orient="horz" pos="1837" userDrawn="1">
          <p15:clr>
            <a:srgbClr val="F26B43"/>
          </p15:clr>
        </p15:guide>
        <p15:guide id="47" orient="horz" pos="1920" userDrawn="1">
          <p15:clr>
            <a:srgbClr val="F26B43"/>
          </p15:clr>
        </p15:guide>
        <p15:guide id="48" orient="horz" pos="2656" userDrawn="1">
          <p15:clr>
            <a:srgbClr val="F26B43"/>
          </p15:clr>
        </p15:guide>
        <p15:guide id="49" orient="horz" pos="2744" userDrawn="1">
          <p15:clr>
            <a:srgbClr val="F26B43"/>
          </p15:clr>
        </p15:guide>
        <p15:guide id="50" orient="horz" pos="3065" userDrawn="1">
          <p15:clr>
            <a:srgbClr val="F26B43"/>
          </p15:clr>
        </p15:guide>
        <p15:guide id="51" orient="horz" pos="3153" userDrawn="1">
          <p15:clr>
            <a:srgbClr val="F26B43"/>
          </p15:clr>
        </p15:guide>
        <p15:guide id="53" orient="horz" pos="3477" userDrawn="1">
          <p15:clr>
            <a:srgbClr val="F26B43"/>
          </p15:clr>
        </p15:guide>
        <p15:guide id="54" orient="horz" pos="3562" userDrawn="1">
          <p15:clr>
            <a:srgbClr val="F26B43"/>
          </p15:clr>
        </p15:guide>
        <p15:guide id="55" orient="horz" pos="4240" userDrawn="1">
          <p15:clr>
            <a:srgbClr val="F26B43"/>
          </p15:clr>
        </p15:guide>
        <p15:guide id="56" orient="horz" pos="3886" userDrawn="1">
          <p15:clr>
            <a:srgbClr val="F26B43"/>
          </p15:clr>
        </p15:guide>
        <p15:guide id="59" pos="7621"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FF1F392-D9B4-4E2F-8003-57257CB6FBF4}"/>
              </a:ext>
            </a:extLst>
          </p:cNvPr>
          <p:cNvSpPr>
            <a:spLocks noGrp="1"/>
          </p:cNvSpPr>
          <p:nvPr>
            <p:ph type="title"/>
          </p:nvPr>
        </p:nvSpPr>
        <p:spPr>
          <a:xfrm>
            <a:off x="446615" y="2872136"/>
            <a:ext cx="9922936" cy="1325880"/>
          </a:xfrm>
        </p:spPr>
        <p:txBody>
          <a:bodyPr/>
          <a:lstStyle/>
          <a:p>
            <a:r>
              <a:rPr lang="en-US"/>
              <a:t>Gen AI Agent Zero </a:t>
            </a:r>
          </a:p>
        </p:txBody>
      </p:sp>
      <p:sp>
        <p:nvSpPr>
          <p:cNvPr id="21" name="Text Placeholder 20">
            <a:extLst>
              <a:ext uri="{FF2B5EF4-FFF2-40B4-BE49-F238E27FC236}">
                <a16:creationId xmlns:a16="http://schemas.microsoft.com/office/drawing/2014/main" id="{475C3003-248B-440E-AF54-BD832B05415B}"/>
              </a:ext>
            </a:extLst>
          </p:cNvPr>
          <p:cNvSpPr>
            <a:spLocks noGrp="1"/>
          </p:cNvSpPr>
          <p:nvPr>
            <p:ph type="body" sz="quarter" idx="10"/>
          </p:nvPr>
        </p:nvSpPr>
        <p:spPr>
          <a:xfrm>
            <a:off x="544937" y="4387339"/>
            <a:ext cx="9824614" cy="2363070"/>
          </a:xfrm>
        </p:spPr>
        <p:txBody>
          <a:bodyPr/>
          <a:lstStyle/>
          <a:p>
            <a:r>
              <a:rPr lang="en-US"/>
              <a:t>Vedant </a:t>
            </a:r>
            <a:r>
              <a:rPr lang="en-US" err="1"/>
              <a:t>Bhatter</a:t>
            </a:r>
            <a:br>
              <a:rPr lang="en-US"/>
            </a:br>
            <a:r>
              <a:rPr lang="en-US"/>
              <a:t>Lou </a:t>
            </a:r>
            <a:r>
              <a:rPr lang="en-US" err="1"/>
              <a:t>DeZeeuw</a:t>
            </a:r>
            <a:br>
              <a:rPr lang="en-US"/>
            </a:br>
            <a:r>
              <a:rPr lang="en-US"/>
              <a:t>Preetha Kumar</a:t>
            </a:r>
            <a:br>
              <a:rPr lang="en-US"/>
            </a:br>
            <a:r>
              <a:rPr lang="en-US"/>
              <a:t>Rishitha Reddy Kallu</a:t>
            </a:r>
            <a:br>
              <a:rPr lang="en-US"/>
            </a:br>
            <a:r>
              <a:rPr lang="en-US"/>
              <a:t>Gargi Tawde</a:t>
            </a:r>
          </a:p>
        </p:txBody>
      </p:sp>
    </p:spTree>
    <p:extLst>
      <p:ext uri="{BB962C8B-B14F-4D97-AF65-F5344CB8AC3E}">
        <p14:creationId xmlns:p14="http://schemas.microsoft.com/office/powerpoint/2010/main" val="420975213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260">
            <a:extLst>
              <a:ext uri="{FF2B5EF4-FFF2-40B4-BE49-F238E27FC236}">
                <a16:creationId xmlns:a16="http://schemas.microsoft.com/office/drawing/2014/main" id="{083D726C-37C7-4219-BEE6-3294BD6361CA}"/>
              </a:ext>
            </a:extLst>
          </p:cNvPr>
          <p:cNvSpPr>
            <a:spLocks noGrp="1"/>
          </p:cNvSpPr>
          <p:nvPr>
            <p:ph type="title"/>
          </p:nvPr>
        </p:nvSpPr>
        <p:spPr/>
        <p:txBody>
          <a:bodyPr/>
          <a:lstStyle/>
          <a:p>
            <a:r>
              <a:rPr lang="en-US"/>
              <a:t>Solving Incidents Through the Power of AI</a:t>
            </a:r>
          </a:p>
        </p:txBody>
      </p:sp>
      <p:sp>
        <p:nvSpPr>
          <p:cNvPr id="262" name="Content Placeholder 261">
            <a:extLst>
              <a:ext uri="{FF2B5EF4-FFF2-40B4-BE49-F238E27FC236}">
                <a16:creationId xmlns:a16="http://schemas.microsoft.com/office/drawing/2014/main" id="{65F6C0A7-95F0-45AD-9EC6-7A566452BC6A}"/>
              </a:ext>
            </a:extLst>
          </p:cNvPr>
          <p:cNvSpPr>
            <a:spLocks noGrp="1"/>
          </p:cNvSpPr>
          <p:nvPr>
            <p:ph sz="quarter" idx="10"/>
          </p:nvPr>
        </p:nvSpPr>
        <p:spPr>
          <a:xfrm>
            <a:off x="429446" y="1637243"/>
            <a:ext cx="11210544" cy="2628798"/>
          </a:xfrm>
        </p:spPr>
        <p:txBody>
          <a:bodyPr vert="horz" lIns="91416" tIns="45708" rIns="91416" bIns="45708" rtlCol="0" anchor="t">
            <a:noAutofit/>
          </a:bodyPr>
          <a:lstStyle/>
          <a:p>
            <a:r>
              <a:rPr lang="en-US"/>
              <a:t>Why</a:t>
            </a:r>
          </a:p>
          <a:p>
            <a:pPr marL="227965" lvl="1" indent="-227965"/>
            <a:r>
              <a:rPr lang="en-US" sz="1950" b="1">
                <a:ea typeface="+mn-lt"/>
                <a:cs typeface="+mn-lt"/>
              </a:rPr>
              <a:t>Problem statement</a:t>
            </a:r>
            <a:r>
              <a:rPr lang="en-US" sz="1950">
                <a:ea typeface="+mn-lt"/>
                <a:cs typeface="+mn-lt"/>
              </a:rPr>
              <a:t> – ServiceNow handles countless incident reports daily. Many of these are simple problems that could be handled easily by AI. Introducing… Gen AI Agent Zero!</a:t>
            </a:r>
          </a:p>
          <a:p>
            <a:pPr marL="227965" lvl="1" indent="-227965"/>
            <a:r>
              <a:rPr lang="en-US" sz="1950" b="1">
                <a:ea typeface="+mn-lt"/>
                <a:cs typeface="+mn-lt"/>
              </a:rPr>
              <a:t>Value Proposition</a:t>
            </a:r>
            <a:r>
              <a:rPr lang="en-US" sz="1950">
                <a:ea typeface="+mn-lt"/>
                <a:cs typeface="+mn-lt"/>
              </a:rPr>
              <a:t> – Gen AI Agent Zero will streamline the process of dealing with incident reports. By solving simple incident reports, it will allow the DT team more time to focus on tackling bigger issues. </a:t>
            </a:r>
            <a:endParaRPr lang="en-US"/>
          </a:p>
          <a:p>
            <a:pPr marL="227965" lvl="1" indent="-227965"/>
            <a:r>
              <a:rPr lang="en-US" sz="1950" b="1"/>
              <a:t>Why is the idea labelled as innovative?</a:t>
            </a:r>
            <a:r>
              <a:rPr lang="en-US" sz="1950"/>
              <a:t> </a:t>
            </a:r>
            <a:br>
              <a:rPr lang="en-US" sz="1950"/>
            </a:br>
            <a:r>
              <a:rPr lang="en-US" sz="1950"/>
              <a:t>AI is one of the biggest innovations that we have seen in years. By utilizing AI to help us work, we cut the amount of time needed to deal with simple incident reports, freeing up people to work on harder problems. </a:t>
            </a:r>
          </a:p>
          <a:p>
            <a:pPr marL="227965" lvl="1" indent="-227965"/>
            <a:endParaRPr lang="en-US"/>
          </a:p>
        </p:txBody>
      </p:sp>
      <p:sp>
        <p:nvSpPr>
          <p:cNvPr id="263" name="Text Placeholder 262">
            <a:extLst>
              <a:ext uri="{FF2B5EF4-FFF2-40B4-BE49-F238E27FC236}">
                <a16:creationId xmlns:a16="http://schemas.microsoft.com/office/drawing/2014/main" id="{946E3007-89CC-4BCC-8544-156D2AE32A8F}"/>
              </a:ext>
            </a:extLst>
          </p:cNvPr>
          <p:cNvSpPr>
            <a:spLocks noGrp="1"/>
          </p:cNvSpPr>
          <p:nvPr>
            <p:ph type="body" sz="quarter" idx="12"/>
          </p:nvPr>
        </p:nvSpPr>
        <p:spPr>
          <a:xfrm>
            <a:off x="450741" y="957988"/>
            <a:ext cx="11212481" cy="448056"/>
          </a:xfrm>
        </p:spPr>
        <p:txBody>
          <a:bodyPr/>
          <a:lstStyle/>
          <a:p>
            <a:r>
              <a:rPr lang="en-US"/>
              <a:t>Once an incident is opened, assign a Gen AI agent to interact with the user directly</a:t>
            </a:r>
          </a:p>
        </p:txBody>
      </p:sp>
    </p:spTree>
    <p:extLst>
      <p:ext uri="{BB962C8B-B14F-4D97-AF65-F5344CB8AC3E}">
        <p14:creationId xmlns:p14="http://schemas.microsoft.com/office/powerpoint/2010/main" val="200866410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260">
            <a:extLst>
              <a:ext uri="{FF2B5EF4-FFF2-40B4-BE49-F238E27FC236}">
                <a16:creationId xmlns:a16="http://schemas.microsoft.com/office/drawing/2014/main" id="{083D726C-37C7-4219-BEE6-3294BD6361CA}"/>
              </a:ext>
            </a:extLst>
          </p:cNvPr>
          <p:cNvSpPr>
            <a:spLocks noGrp="1"/>
          </p:cNvSpPr>
          <p:nvPr>
            <p:ph type="title"/>
          </p:nvPr>
        </p:nvSpPr>
        <p:spPr/>
        <p:txBody>
          <a:bodyPr/>
          <a:lstStyle/>
          <a:p>
            <a:r>
              <a:rPr lang="en-US"/>
              <a:t>Proposed Solution</a:t>
            </a:r>
          </a:p>
        </p:txBody>
      </p:sp>
      <p:sp>
        <p:nvSpPr>
          <p:cNvPr id="262" name="Content Placeholder 261">
            <a:extLst>
              <a:ext uri="{FF2B5EF4-FFF2-40B4-BE49-F238E27FC236}">
                <a16:creationId xmlns:a16="http://schemas.microsoft.com/office/drawing/2014/main" id="{65F6C0A7-95F0-45AD-9EC6-7A566452BC6A}"/>
              </a:ext>
            </a:extLst>
          </p:cNvPr>
          <p:cNvSpPr>
            <a:spLocks noGrp="1"/>
          </p:cNvSpPr>
          <p:nvPr>
            <p:ph sz="quarter" idx="10"/>
          </p:nvPr>
        </p:nvSpPr>
        <p:spPr>
          <a:xfrm>
            <a:off x="448184" y="1187539"/>
            <a:ext cx="11434717" cy="5093623"/>
          </a:xfrm>
        </p:spPr>
        <p:txBody>
          <a:bodyPr vert="horz" lIns="91440" tIns="45720" rIns="91440" bIns="45720" rtlCol="0" anchor="t">
            <a:noAutofit/>
          </a:bodyPr>
          <a:lstStyle/>
          <a:p>
            <a:pPr marL="228600"/>
            <a:r>
              <a:rPr lang="en-US" sz="1950" b="0"/>
              <a:t>It can be frustrating to experience simple issues in the workforce. You just want to get on with your day, but you're having an issue with MFA, or instance access... And a ticket will take a while to be resolved. Introducing Gen AI Agent Zero! Gen AI Agent Zero lowers the time it takes to get a ticket resolved. </a:t>
            </a:r>
          </a:p>
          <a:p>
            <a:r>
              <a:rPr lang="en-US"/>
              <a:t>Target Audience</a:t>
            </a:r>
          </a:p>
          <a:p>
            <a:pPr marL="399415" lvl="2" indent="-170815">
              <a:buFont typeface="Arial,Sans-Serif" panose="020B0604020202020204" pitchFamily="34" charset="0"/>
              <a:buChar char="•"/>
            </a:pPr>
            <a:r>
              <a:rPr lang="en-US" sz="1800">
                <a:latin typeface="Century Gothic"/>
                <a:cs typeface="Arial"/>
              </a:rPr>
              <a:t>Incident reporters</a:t>
            </a:r>
            <a:endParaRPr lang="en-US"/>
          </a:p>
          <a:p>
            <a:pPr marL="399415" lvl="2" indent="-170815">
              <a:buFont typeface="Arial,Sans-Serif" panose="020B0604020202020204" pitchFamily="34" charset="0"/>
              <a:buChar char="•"/>
            </a:pPr>
            <a:r>
              <a:rPr lang="en-US" sz="2000">
                <a:latin typeface="Century Gothic"/>
                <a:cs typeface="Arial"/>
              </a:rPr>
              <a:t>DT</a:t>
            </a:r>
            <a:endParaRPr lang="en-US">
              <a:latin typeface="Century Gothic"/>
            </a:endParaRPr>
          </a:p>
          <a:p>
            <a:endParaRPr lang="en-US" b="0"/>
          </a:p>
          <a:p>
            <a:r>
              <a:rPr lang="en-US"/>
              <a:t>Use Cases</a:t>
            </a:r>
          </a:p>
          <a:p>
            <a:pPr marL="228600" lvl="2" indent="0">
              <a:buClr>
                <a:srgbClr val="000000"/>
              </a:buClr>
              <a:buNone/>
            </a:pPr>
            <a:r>
              <a:rPr lang="en-US" sz="1800">
                <a:latin typeface="Century Gothic"/>
                <a:ea typeface="+mj-lt"/>
                <a:cs typeface="Arial"/>
              </a:rPr>
              <a:t>Simple incident reports such as: </a:t>
            </a:r>
          </a:p>
          <a:p>
            <a:pPr marL="1083945" lvl="3" indent="-226695">
              <a:buFont typeface="Arial,Sans-Serif"/>
              <a:buChar char="•"/>
            </a:pPr>
            <a:r>
              <a:rPr lang="en-US" sz="2000">
                <a:latin typeface="Century Gothic"/>
                <a:ea typeface="+mj-lt"/>
                <a:cs typeface="Arial"/>
              </a:rPr>
              <a:t>Instance Access</a:t>
            </a:r>
          </a:p>
          <a:p>
            <a:pPr marL="1083945" lvl="3" indent="-226695">
              <a:buFont typeface="Arial,Sans-Serif"/>
              <a:buChar char="•"/>
            </a:pPr>
            <a:r>
              <a:rPr lang="en-US" sz="2000">
                <a:latin typeface="Century Gothic"/>
                <a:ea typeface="+mj-lt"/>
                <a:cs typeface="Arial"/>
              </a:rPr>
              <a:t>Multifactor authentication issues</a:t>
            </a:r>
          </a:p>
          <a:p>
            <a:pPr marL="1083945" lvl="3" indent="-226695">
              <a:buFont typeface="Arial,Sans-Serif"/>
              <a:buChar char="•"/>
            </a:pPr>
            <a:r>
              <a:rPr lang="en-US" sz="2000">
                <a:latin typeface="Century Gothic"/>
                <a:ea typeface="+mj-lt"/>
                <a:cs typeface="Arial"/>
              </a:rPr>
              <a:t>Licensing and app permission issues</a:t>
            </a:r>
            <a:endParaRPr lang="en-US" sz="2000">
              <a:latin typeface="Century Gothic"/>
              <a:cs typeface="Arial"/>
            </a:endParaRPr>
          </a:p>
        </p:txBody>
      </p:sp>
    </p:spTree>
    <p:extLst>
      <p:ext uri="{BB962C8B-B14F-4D97-AF65-F5344CB8AC3E}">
        <p14:creationId xmlns:p14="http://schemas.microsoft.com/office/powerpoint/2010/main" val="352072935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260">
            <a:extLst>
              <a:ext uri="{FF2B5EF4-FFF2-40B4-BE49-F238E27FC236}">
                <a16:creationId xmlns:a16="http://schemas.microsoft.com/office/drawing/2014/main" id="{083D726C-37C7-4219-BEE6-3294BD6361CA}"/>
              </a:ext>
            </a:extLst>
          </p:cNvPr>
          <p:cNvSpPr>
            <a:spLocks noGrp="1"/>
          </p:cNvSpPr>
          <p:nvPr>
            <p:ph type="title"/>
          </p:nvPr>
        </p:nvSpPr>
        <p:spPr/>
        <p:txBody>
          <a:bodyPr/>
          <a:lstStyle/>
          <a:p>
            <a:r>
              <a:rPr lang="en-US"/>
              <a:t>Gen AI Agent Zero Implementation</a:t>
            </a:r>
          </a:p>
        </p:txBody>
      </p:sp>
      <p:pic>
        <p:nvPicPr>
          <p:cNvPr id="4" name="Picture 5" descr="A picture containing text, diagram, plan, screenshot&#10;&#10;Description automatically generated">
            <a:extLst>
              <a:ext uri="{FF2B5EF4-FFF2-40B4-BE49-F238E27FC236}">
                <a16:creationId xmlns:a16="http://schemas.microsoft.com/office/drawing/2014/main" id="{97BFB0B6-FD48-E9AC-5257-BCB37CFD6757}"/>
              </a:ext>
            </a:extLst>
          </p:cNvPr>
          <p:cNvPicPr>
            <a:picLocks noChangeAspect="1"/>
          </p:cNvPicPr>
          <p:nvPr/>
        </p:nvPicPr>
        <p:blipFill rotWithShape="1">
          <a:blip r:embed="rId3"/>
          <a:srcRect t="4822" r="2300" b="4822"/>
          <a:stretch/>
        </p:blipFill>
        <p:spPr>
          <a:xfrm>
            <a:off x="910747" y="911469"/>
            <a:ext cx="10266049" cy="4165272"/>
          </a:xfrm>
          <a:prstGeom prst="rect">
            <a:avLst/>
          </a:prstGeom>
        </p:spPr>
      </p:pic>
      <p:sp>
        <p:nvSpPr>
          <p:cNvPr id="3" name="Content Placeholder 261">
            <a:extLst>
              <a:ext uri="{FF2B5EF4-FFF2-40B4-BE49-F238E27FC236}">
                <a16:creationId xmlns:a16="http://schemas.microsoft.com/office/drawing/2014/main" id="{6DB3D7AE-4EE6-BA34-5D6C-1ED77C586821}"/>
              </a:ext>
            </a:extLst>
          </p:cNvPr>
          <p:cNvSpPr>
            <a:spLocks noGrp="1"/>
          </p:cNvSpPr>
          <p:nvPr>
            <p:ph sz="quarter" idx="10"/>
          </p:nvPr>
        </p:nvSpPr>
        <p:spPr>
          <a:xfrm>
            <a:off x="448183" y="5165022"/>
            <a:ext cx="11328537" cy="1131359"/>
          </a:xfrm>
        </p:spPr>
        <p:txBody>
          <a:bodyPr vert="horz" lIns="91440" tIns="45720" rIns="91440" bIns="45720" rtlCol="0" anchor="t">
            <a:noAutofit/>
          </a:bodyPr>
          <a:lstStyle/>
          <a:p>
            <a:r>
              <a:rPr lang="en-US"/>
              <a:t>Technology stack: </a:t>
            </a:r>
            <a:r>
              <a:rPr lang="en-US" b="0"/>
              <a:t>Flow Designer, UI Actions, Generative AI Controller Spoke</a:t>
            </a:r>
            <a:endParaRPr lang="en-US"/>
          </a:p>
          <a:p>
            <a:r>
              <a:rPr lang="en-IN"/>
              <a:t>What we need: </a:t>
            </a:r>
            <a:r>
              <a:rPr lang="en-US" b="0"/>
              <a:t>Access to </a:t>
            </a:r>
            <a:r>
              <a:rPr lang="en-US" b="0" err="1"/>
              <a:t>GenAI</a:t>
            </a:r>
            <a:r>
              <a:rPr lang="en-US" b="0"/>
              <a:t> Controller Spoke (currently reserved for specific teams within ServiceNow)</a:t>
            </a:r>
          </a:p>
          <a:p>
            <a:pPr marL="342265" indent="-342265">
              <a:buChar char="•"/>
            </a:pPr>
            <a:endParaRPr lang="en-US" b="0"/>
          </a:p>
        </p:txBody>
      </p:sp>
    </p:spTree>
    <p:extLst>
      <p:ext uri="{BB962C8B-B14F-4D97-AF65-F5344CB8AC3E}">
        <p14:creationId xmlns:p14="http://schemas.microsoft.com/office/powerpoint/2010/main" val="418029423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9AF2-09F1-875C-1053-8911354EF3A0}"/>
              </a:ext>
            </a:extLst>
          </p:cNvPr>
          <p:cNvSpPr>
            <a:spLocks noGrp="1"/>
          </p:cNvSpPr>
          <p:nvPr>
            <p:ph type="title"/>
          </p:nvPr>
        </p:nvSpPr>
        <p:spPr>
          <a:xfrm>
            <a:off x="3251563" y="-213010"/>
            <a:ext cx="4964528" cy="1408915"/>
          </a:xfrm>
        </p:spPr>
        <p:txBody>
          <a:bodyPr/>
          <a:lstStyle/>
          <a:p>
            <a:pPr algn="ctr"/>
            <a:r>
              <a:rPr lang="en-US" sz="8000"/>
              <a:t>Demo</a:t>
            </a:r>
          </a:p>
        </p:txBody>
      </p:sp>
      <p:pic>
        <p:nvPicPr>
          <p:cNvPr id="4" name="GMT20230629-191332_Recording.cutfile.20230629193558390_1440x900">
            <a:hlinkClick r:id="" action="ppaction://media"/>
            <a:extLst>
              <a:ext uri="{FF2B5EF4-FFF2-40B4-BE49-F238E27FC236}">
                <a16:creationId xmlns:a16="http://schemas.microsoft.com/office/drawing/2014/main" id="{439D6710-EC8F-A726-AA60-1CBDA5E352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297" y="944358"/>
            <a:ext cx="9130889" cy="5493671"/>
          </a:xfrm>
          <a:prstGeom prst="rect">
            <a:avLst/>
          </a:prstGeom>
        </p:spPr>
      </p:pic>
    </p:spTree>
    <p:extLst>
      <p:ext uri="{BB962C8B-B14F-4D97-AF65-F5344CB8AC3E}">
        <p14:creationId xmlns:p14="http://schemas.microsoft.com/office/powerpoint/2010/main" val="326821273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260">
            <a:extLst>
              <a:ext uri="{FF2B5EF4-FFF2-40B4-BE49-F238E27FC236}">
                <a16:creationId xmlns:a16="http://schemas.microsoft.com/office/drawing/2014/main" id="{083D726C-37C7-4219-BEE6-3294BD6361CA}"/>
              </a:ext>
            </a:extLst>
          </p:cNvPr>
          <p:cNvSpPr>
            <a:spLocks noGrp="1"/>
          </p:cNvSpPr>
          <p:nvPr>
            <p:ph type="title"/>
          </p:nvPr>
        </p:nvSpPr>
        <p:spPr/>
        <p:txBody>
          <a:bodyPr/>
          <a:lstStyle/>
          <a:p>
            <a:r>
              <a:rPr lang="en-US"/>
              <a:t>Future Roadmap </a:t>
            </a:r>
          </a:p>
        </p:txBody>
      </p:sp>
      <p:sp>
        <p:nvSpPr>
          <p:cNvPr id="262" name="Content Placeholder 261">
            <a:extLst>
              <a:ext uri="{FF2B5EF4-FFF2-40B4-BE49-F238E27FC236}">
                <a16:creationId xmlns:a16="http://schemas.microsoft.com/office/drawing/2014/main" id="{65F6C0A7-95F0-45AD-9EC6-7A566452BC6A}"/>
              </a:ext>
            </a:extLst>
          </p:cNvPr>
          <p:cNvSpPr>
            <a:spLocks noGrp="1"/>
          </p:cNvSpPr>
          <p:nvPr>
            <p:ph sz="quarter" idx="10"/>
          </p:nvPr>
        </p:nvSpPr>
        <p:spPr>
          <a:xfrm>
            <a:off x="429447" y="1637243"/>
            <a:ext cx="11219823" cy="2385962"/>
          </a:xfrm>
        </p:spPr>
        <p:txBody>
          <a:bodyPr vert="horz" lIns="91440" tIns="45720" rIns="91440" bIns="45720" rtlCol="0" anchor="t">
            <a:noAutofit/>
          </a:bodyPr>
          <a:lstStyle/>
          <a:p>
            <a:r>
              <a:rPr lang="en-US" b="0"/>
              <a:t>Improving on Gen AI Agent Zero</a:t>
            </a:r>
            <a:endParaRPr lang="en-US"/>
          </a:p>
          <a:p>
            <a:pPr marL="285750" indent="-285750">
              <a:buChar char="•"/>
            </a:pPr>
            <a:r>
              <a:rPr lang="en-US" b="0"/>
              <a:t>Making Gen Ai Agent Zero an interactive Bot</a:t>
            </a:r>
            <a:endParaRPr lang="en-US"/>
          </a:p>
          <a:p>
            <a:pPr marL="285750" indent="-285750">
              <a:buChar char="•"/>
            </a:pPr>
            <a:r>
              <a:rPr lang="en-US" b="0"/>
              <a:t>Including work notes/additional comments from the incident</a:t>
            </a:r>
          </a:p>
          <a:p>
            <a:pPr marL="285750" indent="-285750">
              <a:buChar char="•"/>
            </a:pPr>
            <a:r>
              <a:rPr lang="en-US" b="0"/>
              <a:t>Getting access to dev instance and Gen AI spoke to finish our implementation</a:t>
            </a:r>
            <a:r>
              <a:rPr lang="en-US" b="0" i="1"/>
              <a:t> </a:t>
            </a:r>
          </a:p>
        </p:txBody>
      </p:sp>
      <p:graphicFrame>
        <p:nvGraphicFramePr>
          <p:cNvPr id="2" name="Diagram 1">
            <a:extLst>
              <a:ext uri="{FF2B5EF4-FFF2-40B4-BE49-F238E27FC236}">
                <a16:creationId xmlns:a16="http://schemas.microsoft.com/office/drawing/2014/main" id="{82D5E3AD-8E87-FD47-0BB1-965E2F9D242D}"/>
              </a:ext>
            </a:extLst>
          </p:cNvPr>
          <p:cNvGraphicFramePr/>
          <p:nvPr>
            <p:extLst>
              <p:ext uri="{D42A27DB-BD31-4B8C-83A1-F6EECF244321}">
                <p14:modId xmlns:p14="http://schemas.microsoft.com/office/powerpoint/2010/main" val="2000377219"/>
              </p:ext>
            </p:extLst>
          </p:nvPr>
        </p:nvGraphicFramePr>
        <p:xfrm>
          <a:off x="1676114" y="2191303"/>
          <a:ext cx="8726488" cy="3923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743330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6058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ServiceNow 2021">
      <a:dk1>
        <a:srgbClr val="000000"/>
      </a:dk1>
      <a:lt1>
        <a:srgbClr val="FFFFFF"/>
      </a:lt1>
      <a:dk2>
        <a:srgbClr val="032D42"/>
      </a:dk2>
      <a:lt2>
        <a:srgbClr val="FFFFFF"/>
      </a:lt2>
      <a:accent1>
        <a:srgbClr val="86ED78"/>
      </a:accent1>
      <a:accent2>
        <a:srgbClr val="009156"/>
      </a:accent2>
      <a:accent3>
        <a:srgbClr val="5274FF"/>
      </a:accent3>
      <a:accent4>
        <a:srgbClr val="24C2CE"/>
      </a:accent4>
      <a:accent5>
        <a:srgbClr val="FC7786"/>
      </a:accent5>
      <a:accent6>
        <a:srgbClr val="FFDE1D"/>
      </a:accent6>
      <a:hlink>
        <a:srgbClr val="009156"/>
      </a:hlink>
      <a:folHlink>
        <a:srgbClr val="4F4F4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spcBef>
            <a:spcPts val="300"/>
          </a:spcBef>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Slides>
  <Notes>5</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Custom Design</vt:lpstr>
      <vt:lpstr>Gen AI Agent Zero </vt:lpstr>
      <vt:lpstr>Solving Incidents Through the Power of AI</vt:lpstr>
      <vt:lpstr>Proposed Solution</vt:lpstr>
      <vt:lpstr>Gen AI Agent Zero Implementation</vt:lpstr>
      <vt:lpstr>Demo</vt:lpstr>
      <vt:lpstr>Future Roadmap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2023-06-27T20:59:36Z</dcterms:created>
  <dcterms:modified xsi:type="dcterms:W3CDTF">2023-06-29T20:45:33Z</dcterms:modified>
</cp:coreProperties>
</file>